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embeddings/oleObject1.bin" ContentType="application/vnd.openxmlformats-officedocument.oleObject"/>
  <Override PartName="/ppt/embeddings/oleObject2.bin" ContentType="application/vnd.openxmlformats-officedocument.oleObject"/>
  <Override PartName="/ppt/handoutMasters/handoutMaster1.xml" ContentType="application/vnd.openxmlformats-officedocument.presentationml.handoutMaster+xml"/>
  <Override PartName="/ppt/media/image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6" r:id="rId33"/>
    <p:sldId id="257" r:id="rId34"/>
    <p:sldId id="258" r:id="rId35"/>
    <p:sldId id="259" r:id="rId36"/>
    <p:sldId id="260" r:id="rId37"/>
    <p:sldId id="261" r:id="rId38"/>
    <p:sldId id="262" r:id="rId39"/>
    <p:sldId id="263" r:id="rId40"/>
    <p:sldId id="264" r:id="rId41"/>
    <p:sldId id="265" r:id="rId42"/>
    <p:sldId id="266" r:id="rId43"/>
    <p:sldId id="267" r:id="rId44"/>
    <p:sldId id="268" r:id="rId45"/>
  </p:sldIdLst>
  <p:sldSz cx="12204700" cy="6859588"/>
  <p:notesSz cx="6669088" cy="9926638"/>
  <p:custDataLst>
    <p:tags r:id="rId26"/>
  </p:custDataLst>
  <p:defaultTextStyle>
    <a:defPPr>
      <a:defRPr lang="de-DE"/>
    </a:defPPr>
    <a:lvl1pPr marL="0" algn="l" defTabSz="1220084" rtl="0" eaLnBrk="1" latinLnBrk="0" hangingPunct="1">
      <a:defRPr sz="2400" kern="1200">
        <a:solidFill>
          <a:schemeClr val="tx1"/>
        </a:solidFill>
        <a:latin typeface="+mn-lt"/>
        <a:ea typeface="+mn-ea"/>
        <a:cs typeface="+mn-cs"/>
      </a:defRPr>
    </a:lvl1pPr>
    <a:lvl2pPr marL="610042" algn="l" defTabSz="1220084" rtl="0" eaLnBrk="1" latinLnBrk="0" hangingPunct="1">
      <a:defRPr sz="2400" kern="1200">
        <a:solidFill>
          <a:schemeClr val="tx1"/>
        </a:solidFill>
        <a:latin typeface="+mn-lt"/>
        <a:ea typeface="+mn-ea"/>
        <a:cs typeface="+mn-cs"/>
      </a:defRPr>
    </a:lvl2pPr>
    <a:lvl3pPr marL="1220084" algn="l" defTabSz="1220084" rtl="0" eaLnBrk="1" latinLnBrk="0" hangingPunct="1">
      <a:defRPr sz="2400" kern="1200">
        <a:solidFill>
          <a:schemeClr val="tx1"/>
        </a:solidFill>
        <a:latin typeface="+mn-lt"/>
        <a:ea typeface="+mn-ea"/>
        <a:cs typeface="+mn-cs"/>
      </a:defRPr>
    </a:lvl3pPr>
    <a:lvl4pPr marL="1830126" algn="l" defTabSz="1220084" rtl="0" eaLnBrk="1" latinLnBrk="0" hangingPunct="1">
      <a:defRPr sz="2400" kern="1200">
        <a:solidFill>
          <a:schemeClr val="tx1"/>
        </a:solidFill>
        <a:latin typeface="+mn-lt"/>
        <a:ea typeface="+mn-ea"/>
        <a:cs typeface="+mn-cs"/>
      </a:defRPr>
    </a:lvl4pPr>
    <a:lvl5pPr marL="2440168" algn="l" defTabSz="1220084" rtl="0" eaLnBrk="1" latinLnBrk="0" hangingPunct="1">
      <a:defRPr sz="2400" kern="1200">
        <a:solidFill>
          <a:schemeClr val="tx1"/>
        </a:solidFill>
        <a:latin typeface="+mn-lt"/>
        <a:ea typeface="+mn-ea"/>
        <a:cs typeface="+mn-cs"/>
      </a:defRPr>
    </a:lvl5pPr>
    <a:lvl6pPr marL="3050210" algn="l" defTabSz="1220084" rtl="0" eaLnBrk="1" latinLnBrk="0" hangingPunct="1">
      <a:defRPr sz="2400" kern="1200">
        <a:solidFill>
          <a:schemeClr val="tx1"/>
        </a:solidFill>
        <a:latin typeface="+mn-lt"/>
        <a:ea typeface="+mn-ea"/>
        <a:cs typeface="+mn-cs"/>
      </a:defRPr>
    </a:lvl6pPr>
    <a:lvl7pPr marL="3660252" algn="l" defTabSz="1220084" rtl="0" eaLnBrk="1" latinLnBrk="0" hangingPunct="1">
      <a:defRPr sz="2400" kern="1200">
        <a:solidFill>
          <a:schemeClr val="tx1"/>
        </a:solidFill>
        <a:latin typeface="+mn-lt"/>
        <a:ea typeface="+mn-ea"/>
        <a:cs typeface="+mn-cs"/>
      </a:defRPr>
    </a:lvl7pPr>
    <a:lvl8pPr marL="4270294" algn="l" defTabSz="1220084" rtl="0" eaLnBrk="1" latinLnBrk="0" hangingPunct="1">
      <a:defRPr sz="2400" kern="1200">
        <a:solidFill>
          <a:schemeClr val="tx1"/>
        </a:solidFill>
        <a:latin typeface="+mn-lt"/>
        <a:ea typeface="+mn-ea"/>
        <a:cs typeface="+mn-cs"/>
      </a:defRPr>
    </a:lvl8pPr>
    <a:lvl9pPr marL="4880336" algn="l" defTabSz="1220084"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id="{CCF7205D-AB18-400D-B037-D8DDE401C30B}">
          <p14:sldIdLst>
            <p14:sldId id="275"/>
            <p14:sldId id="283"/>
            <p14:sldId id="274"/>
            <p14:sldId id="272"/>
            <p14:sldId id="260"/>
            <p14:sldId id="278"/>
            <p14:sldId id="261"/>
            <p14:sldId id="262"/>
            <p14:sldId id="263"/>
            <p14:sldId id="264"/>
            <p14:sldId id="285"/>
            <p14:sldId id="265"/>
            <p14:sldId id="273"/>
            <p14:sldId id="267"/>
            <p14:sldId id="268"/>
            <p14:sldId id="279"/>
            <p14:sldId id="269"/>
            <p14:sldId id="270"/>
            <p14:sldId id="27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468" userDrawn="1">
          <p15:clr>
            <a:srgbClr val="A4A3A4"/>
          </p15:clr>
        </p15:guide>
        <p15:guide id="2" orient="horz" pos="2954" userDrawn="1">
          <p15:clr>
            <a:srgbClr val="A4A3A4"/>
          </p15:clr>
        </p15:guide>
        <p15:guide id="3" orient="horz" pos="5810" userDrawn="1">
          <p15:clr>
            <a:srgbClr val="A4A3A4"/>
          </p15:clr>
        </p15:guide>
        <p15:guide id="4" pos="3975" userDrawn="1">
          <p15:clr>
            <a:srgbClr val="A4A3A4"/>
          </p15:clr>
        </p15:guide>
        <p15:guide id="5" pos="24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M"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816"/>
    <a:srgbClr val="272727"/>
    <a:srgbClr val="6A6A6A"/>
    <a:srgbClr val="DDDDDD"/>
    <a:srgbClr val="466FA2"/>
    <a:srgbClr val="042147"/>
    <a:srgbClr val="FFFFFF"/>
    <a:srgbClr val="CADAEE"/>
    <a:srgbClr val="9BBAD1"/>
    <a:srgbClr val="6896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101C4-B355-4D78-9517-48BB6295220D}" v="8" dt="2025-12-03T15:07:25.471"/>
  </p1510:revLst>
</p1510:revInfo>
</file>

<file path=ppt/tableStyles.xml><?xml version="1.0" encoding="utf-8"?>
<a:tblStyleLst xmlns:a="http://schemas.openxmlformats.org/drawingml/2006/main" def="{7E9639D4-E3E2-4D34-9284-5A2195B3D0D7}">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94660"/>
  </p:normalViewPr>
  <p:slideViewPr>
    <p:cSldViewPr snapToGrid="0" showGuides="1">
      <p:cViewPr varScale="1">
        <p:scale>
          <a:sx n="95" d="100"/>
          <a:sy n="95" d="100"/>
        </p:scale>
        <p:origin x="108" y="306"/>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468"/>
        <p:guide orient="horz" pos="2954"/>
        <p:guide orient="horz" pos="5810"/>
        <p:guide pos="3975"/>
        <p:guide pos="248"/>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tags" Target="tags/tag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31" Type="http://schemas.microsoft.com/office/2015/10/relationships/revisionInfo" Target="revisionInfo.xml"/><Relationship Id="rId32" Type="http://schemas.microsoft.com/office/2018/10/relationships/authors" Target="authors.xml"/><Relationship Id="rId33" Type="http://schemas.openxmlformats.org/officeDocument/2006/relationships/slide" Target="slides/slide1.xml"/><Relationship Id="rId34" Type="http://schemas.openxmlformats.org/officeDocument/2006/relationships/slide" Target="slides/slide2.xml"/><Relationship Id="rId35" Type="http://schemas.openxmlformats.org/officeDocument/2006/relationships/slide" Target="slides/slide3.xml"/><Relationship Id="rId36" Type="http://schemas.openxmlformats.org/officeDocument/2006/relationships/slide" Target="slides/slide4.xml"/><Relationship Id="rId37" Type="http://schemas.openxmlformats.org/officeDocument/2006/relationships/slide" Target="slides/slide5.xml"/><Relationship Id="rId38" Type="http://schemas.openxmlformats.org/officeDocument/2006/relationships/slide" Target="slides/slide6.xml"/><Relationship Id="rId39" Type="http://schemas.openxmlformats.org/officeDocument/2006/relationships/slide" Target="slides/slide7.xml"/><Relationship Id="rId40" Type="http://schemas.openxmlformats.org/officeDocument/2006/relationships/slide" Target="slides/slide8.xml"/><Relationship Id="rId41" Type="http://schemas.openxmlformats.org/officeDocument/2006/relationships/slide" Target="slides/slide9.xml"/><Relationship Id="rId42" Type="http://schemas.openxmlformats.org/officeDocument/2006/relationships/slide" Target="slides/slide10.xml"/><Relationship Id="rId43" Type="http://schemas.openxmlformats.org/officeDocument/2006/relationships/slide" Target="slides/slide11.xml"/><Relationship Id="rId44" Type="http://schemas.openxmlformats.org/officeDocument/2006/relationships/slide" Target="slides/slide12.xml"/><Relationship Id="rId45"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Data Series 1</c:v>
                </c:pt>
              </c:strCache>
            </c:strRef>
          </c:tx>
          <c:spPr>
            <a:solidFill>
              <a:schemeClr val="accent1"/>
            </a:solidFill>
            <a:ln>
              <a:noFill/>
            </a:ln>
            <a:effectLst/>
          </c:spPr>
          <c:invertIfNegative val="0"/>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2.5</c:v>
                </c:pt>
                <c:pt idx="2">
                  <c:v>3.5</c:v>
                </c:pt>
                <c:pt idx="3">
                  <c:v>4.5</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C4D-4425-B6BE-2FDD1B353BAE}"/>
            </c:ext>
          </c:extLst>
        </c:ser>
        <c:ser>
          <c:idx val="1"/>
          <c:order val="1"/>
          <c:tx>
            <c:strRef>
              <c:f>Tabelle1!$C$1</c:f>
              <c:strCache>
                <c:ptCount val="1"/>
                <c:pt idx="0">
                  <c:v>Data Series 2</c:v>
                </c:pt>
              </c:strCache>
            </c:strRef>
          </c:tx>
          <c:spPr>
            <a:solidFill>
              <a:schemeClr val="accent2"/>
            </a:solidFill>
            <a:ln>
              <a:noFill/>
            </a:ln>
            <a:effectLst/>
          </c:spPr>
          <c:invertIfNegative val="0"/>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4.4000000000000004</c:v>
                </c:pt>
                <c:pt idx="2">
                  <c:v>1.8</c:v>
                </c:pt>
                <c:pt idx="3">
                  <c:v>2.8</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DC4D-4425-B6BE-2FDD1B353BAE}"/>
            </c:ext>
          </c:extLst>
        </c:ser>
        <c:ser>
          <c:idx val="2"/>
          <c:order val="2"/>
          <c:tx>
            <c:strRef>
              <c:f>Tabelle1!$D$1</c:f>
              <c:strCache>
                <c:ptCount val="1"/>
                <c:pt idx="0">
                  <c:v>Data Series 3</c:v>
                </c:pt>
              </c:strCache>
            </c:strRef>
          </c:tx>
          <c:spPr>
            <a:solidFill>
              <a:schemeClr val="accent3"/>
            </a:solidFill>
            <a:ln>
              <a:noFill/>
            </a:ln>
            <a:effectLst/>
          </c:spPr>
          <c:invertIfNegative val="0"/>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2-DC4D-4425-B6BE-2FDD1B353BAE}"/>
            </c:ext>
          </c:extLst>
        </c:ser>
        <c:dLbls>
          <c:showLegendKey val="0"/>
          <c:showVal val="0"/>
          <c:showCatName val="0"/>
          <c:showSerName val="0"/>
          <c:showPercent val="0"/>
          <c:showBubbleSize val="0"/>
        </c:dLbls>
        <c:gapWidth val="219"/>
        <c:overlap val="-27"/>
        <c:axId val="819531400"/>
        <c:axId val="819530320"/>
      </c:barChart>
      <c:catAx>
        <c:axId val="819531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19530320"/>
        <c:crosses val="autoZero"/>
        <c:auto val="1"/>
        <c:lblAlgn val="ctr"/>
        <c:lblOffset val="100"/>
        <c:noMultiLvlLbl val="0"/>
      </c:catAx>
      <c:valAx>
        <c:axId val="819530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19531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doughnutChart>
        <c:varyColors val="1"/>
        <c:ser>
          <c:idx val="0"/>
          <c:order val="0"/>
          <c:tx>
            <c:strRef>
              <c:f>Tabelle1!$B$1</c:f>
              <c:strCache>
                <c:ptCount val="1"/>
                <c:pt idx="0">
                  <c:v>Sale</c:v>
                </c:pt>
              </c:strCache>
            </c:strRef>
          </c:tx>
          <c:dPt>
            <c:idx val="0"/>
            <c:bubble3D val="0"/>
            <c:spPr>
              <a:solidFill>
                <a:schemeClr val="accent1"/>
              </a:solidFill>
              <a:ln w="19050">
                <a:solidFill>
                  <a:schemeClr val="lt1"/>
                </a:solid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FA59-4754-99C4-90D3B797B3AB}"/>
              </c:ext>
            </c:extLst>
          </c:dPt>
          <c:dPt>
            <c:idx val="1"/>
            <c:bubble3D val="0"/>
            <c:spPr>
              <a:solidFill>
                <a:schemeClr val="accent2"/>
              </a:solidFill>
              <a:ln w="19050">
                <a:solidFill>
                  <a:schemeClr val="lt1"/>
                </a:solid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FA59-4754-99C4-90D3B797B3AB}"/>
              </c:ext>
            </c:extLst>
          </c:dPt>
          <c:dPt>
            <c:idx val="2"/>
            <c:bubble3D val="0"/>
            <c:spPr>
              <a:solidFill>
                <a:schemeClr val="accent3"/>
              </a:solidFill>
              <a:ln w="19050">
                <a:solidFill>
                  <a:schemeClr val="lt1"/>
                </a:solid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5-FA59-4754-99C4-90D3B797B3AB}"/>
              </c:ext>
            </c:extLst>
          </c:dPt>
          <c:dPt>
            <c:idx val="3"/>
            <c:bubble3D val="0"/>
            <c:spPr>
              <a:solidFill>
                <a:schemeClr val="accent4"/>
              </a:solidFill>
              <a:ln w="19050">
                <a:solidFill>
                  <a:schemeClr val="lt1"/>
                </a:solid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7-FA59-4754-99C4-90D3B797B3AB}"/>
              </c:ext>
            </c:extLst>
          </c:dPt>
          <c:cat>
            <c:strRef>
              <c:f>Tabelle1!$A$2:$A$5</c:f>
              <c:strCache>
                <c:ptCount val="4"/>
                <c:pt idx="0">
                  <c:v>1st Quarter</c:v>
                </c:pt>
                <c:pt idx="1">
                  <c:v>2nd Quarter</c:v>
                </c:pt>
                <c:pt idx="2">
                  <c:v>3rd Quarter</c:v>
                </c:pt>
                <c:pt idx="3">
                  <c:v>4th Quarter</c:v>
                </c:pt>
              </c:strCache>
            </c:strRef>
          </c:cat>
          <c:val>
            <c:numRef>
              <c:f>Tabelle1!$B$2:$B$5</c:f>
              <c:numCache>
                <c:formatCode>General</c:formatCode>
                <c:ptCount val="4"/>
                <c:pt idx="0">
                  <c:v>8.1999999999999993</c:v>
                </c:pt>
                <c:pt idx="1">
                  <c:v>3.2</c:v>
                </c:pt>
                <c:pt idx="2">
                  <c:v>1.4</c:v>
                </c:pt>
                <c:pt idx="3">
                  <c:v>1.2</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053-4A4D-B3F0-0CF80D6DD733}"/>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EB2422-8798-4ADC-9498-0FB0EF78A3C8}" type="doc">
      <dgm:prSet loTypeId="urn:microsoft.com/office/officeart/2005/8/layout/list1" loCatId="list" qsTypeId="urn:microsoft.com/office/officeart/2005/8/quickstyle/simple1" qsCatId="simple" csTypeId="urn:microsoft.com/office/officeart/2005/8/colors/accent1_2" csCatId="accent1" phldr="0"/>
      <dgm:spPr/>
      <dgm:t>
        <a:bodyPr/>
        <a:lstStyle/>
        <a:p>
          <a:endParaRPr lang="de-CH"/>
        </a:p>
      </dgm:t>
    </dgm:pt>
    <dgm:pt modelId="{BA83C852-AC4A-494F-A051-70C52D2CF7E6}">
      <dgm:prSet phldrT="[Text]" phldr="1"/>
      <dgm:spPr/>
      <dgm:t>
        <a:bodyPr/>
        <a:lstStyle/>
        <a:p>
          <a:endParaRPr lang="en-GB" noProof="0" dirty="0"/>
        </a:p>
      </dgm:t>
    </dgm:pt>
    <dgm:pt modelId="{A4449F07-2C12-4E39-B73E-FF25837616EC}" type="parTrans" cxnId="{EFE432C1-239B-4A1A-9B88-3EE259ED7ABC}">
      <dgm:prSet/>
      <dgm:spPr/>
      <dgm:t>
        <a:bodyPr/>
        <a:lstStyle/>
        <a:p>
          <a:endParaRPr lang="de-CH"/>
        </a:p>
      </dgm:t>
    </dgm:pt>
    <dgm:pt modelId="{108B0AFA-B426-48C4-B2C6-095E6CC81BB7}" type="sibTrans" cxnId="{EFE432C1-239B-4A1A-9B88-3EE259ED7ABC}">
      <dgm:prSet/>
      <dgm:spPr/>
      <dgm:t>
        <a:bodyPr/>
        <a:lstStyle/>
        <a:p>
          <a:endParaRPr lang="de-CH"/>
        </a:p>
      </dgm:t>
    </dgm:pt>
    <dgm:pt modelId="{FB008DA1-FB57-4141-AFFA-0D7E3F03FC4F}">
      <dgm:prSet phldrT="[Text]" phldr="1"/>
      <dgm:spPr/>
      <dgm:t>
        <a:bodyPr/>
        <a:lstStyle/>
        <a:p>
          <a:endParaRPr lang="en-GB" noProof="0" dirty="0"/>
        </a:p>
      </dgm:t>
    </dgm:pt>
    <dgm:pt modelId="{D1B8151F-D8DC-4CE2-B938-DBF557DD77F3}" type="parTrans" cxnId="{6E82D277-5303-4B5F-9B1B-2C8A9FE310BA}">
      <dgm:prSet/>
      <dgm:spPr/>
      <dgm:t>
        <a:bodyPr/>
        <a:lstStyle/>
        <a:p>
          <a:endParaRPr lang="de-CH"/>
        </a:p>
      </dgm:t>
    </dgm:pt>
    <dgm:pt modelId="{CF7FD5A2-256D-44A7-A8BE-4BEC34DC5858}" type="sibTrans" cxnId="{6E82D277-5303-4B5F-9B1B-2C8A9FE310BA}">
      <dgm:prSet/>
      <dgm:spPr/>
      <dgm:t>
        <a:bodyPr/>
        <a:lstStyle/>
        <a:p>
          <a:endParaRPr lang="de-CH"/>
        </a:p>
      </dgm:t>
    </dgm:pt>
    <dgm:pt modelId="{44FA9469-E337-4C31-9297-462D7138C119}">
      <dgm:prSet phldrT="[Text]" phldr="1"/>
      <dgm:spPr/>
      <dgm:t>
        <a:bodyPr/>
        <a:lstStyle/>
        <a:p>
          <a:endParaRPr lang="en-GB" noProof="0" dirty="0"/>
        </a:p>
      </dgm:t>
    </dgm:pt>
    <dgm:pt modelId="{07BC90B8-2406-4B45-A922-D7830EADCBD6}" type="parTrans" cxnId="{6CE00C29-8A04-44DE-9371-555C3D2FBA25}">
      <dgm:prSet/>
      <dgm:spPr/>
      <dgm:t>
        <a:bodyPr/>
        <a:lstStyle/>
        <a:p>
          <a:endParaRPr lang="de-CH"/>
        </a:p>
      </dgm:t>
    </dgm:pt>
    <dgm:pt modelId="{21CEB6DC-DD20-4F2C-B216-80E576872EA2}" type="sibTrans" cxnId="{6CE00C29-8A04-44DE-9371-555C3D2FBA25}">
      <dgm:prSet/>
      <dgm:spPr/>
      <dgm:t>
        <a:bodyPr/>
        <a:lstStyle/>
        <a:p>
          <a:endParaRPr lang="de-CH"/>
        </a:p>
      </dgm:t>
    </dgm:pt>
    <dgm:pt modelId="{0631CE6B-175F-46D3-8229-77381A44A5E4}" type="pres">
      <dgm:prSet presAssocID="{01EB2422-8798-4ADC-9498-0FB0EF78A3C8}" presName="linear" presStyleCnt="0">
        <dgm:presLayoutVars>
          <dgm:dir/>
          <dgm:animLvl val="lvl"/>
          <dgm:resizeHandles val="exact"/>
        </dgm:presLayoutVars>
      </dgm:prSet>
      <dgm:spPr/>
    </dgm:pt>
    <dgm:pt modelId="{AAC1D47B-A781-456B-9EB3-A38F265B132C}" type="pres">
      <dgm:prSet presAssocID="{BA83C852-AC4A-494F-A051-70C52D2CF7E6}" presName="parentLin" presStyleCnt="0"/>
      <dgm:spPr/>
    </dgm:pt>
    <dgm:pt modelId="{F50E7F0B-F7BE-405A-B438-9AFEE5EF4085}" type="pres">
      <dgm:prSet presAssocID="{BA83C852-AC4A-494F-A051-70C52D2CF7E6}" presName="parentLeftMargin" presStyleLbl="node1" presStyleIdx="0" presStyleCnt="3"/>
      <dgm:spPr/>
    </dgm:pt>
    <dgm:pt modelId="{803D76A0-290F-4DED-9B52-EF7569B4B196}" type="pres">
      <dgm:prSet presAssocID="{BA83C852-AC4A-494F-A051-70C52D2CF7E6}" presName="parentText" presStyleLbl="node1" presStyleIdx="0" presStyleCnt="3">
        <dgm:presLayoutVars>
          <dgm:chMax val="0"/>
          <dgm:bulletEnabled val="1"/>
        </dgm:presLayoutVars>
      </dgm:prSet>
      <dgm:spPr/>
    </dgm:pt>
    <dgm:pt modelId="{E5B66220-4721-4A4F-9F49-C8FF46905670}" type="pres">
      <dgm:prSet presAssocID="{BA83C852-AC4A-494F-A051-70C52D2CF7E6}" presName="negativeSpace" presStyleCnt="0"/>
      <dgm:spPr/>
    </dgm:pt>
    <dgm:pt modelId="{078E0202-7919-4C47-9457-604F1C9140C7}" type="pres">
      <dgm:prSet presAssocID="{BA83C852-AC4A-494F-A051-70C52D2CF7E6}" presName="childText" presStyleLbl="conFgAcc1" presStyleIdx="0" presStyleCnt="3">
        <dgm:presLayoutVars>
          <dgm:bulletEnabled val="1"/>
        </dgm:presLayoutVars>
      </dgm:prSet>
      <dgm:spPr/>
    </dgm:pt>
    <dgm:pt modelId="{0551EB8D-3FBF-4850-8AFE-78A578AE87F2}" type="pres">
      <dgm:prSet presAssocID="{108B0AFA-B426-48C4-B2C6-095E6CC81BB7}" presName="spaceBetweenRectangles" presStyleCnt="0"/>
      <dgm:spPr/>
    </dgm:pt>
    <dgm:pt modelId="{E6C87361-73F2-44A1-81D6-F7A63D5378AC}" type="pres">
      <dgm:prSet presAssocID="{FB008DA1-FB57-4141-AFFA-0D7E3F03FC4F}" presName="parentLin" presStyleCnt="0"/>
      <dgm:spPr/>
    </dgm:pt>
    <dgm:pt modelId="{42A9720F-EF93-4722-8A32-3A704F65E46C}" type="pres">
      <dgm:prSet presAssocID="{FB008DA1-FB57-4141-AFFA-0D7E3F03FC4F}" presName="parentLeftMargin" presStyleLbl="node1" presStyleIdx="0" presStyleCnt="3"/>
      <dgm:spPr/>
    </dgm:pt>
    <dgm:pt modelId="{72E6F8DC-ABEB-40C1-B666-5F067DF1E83E}" type="pres">
      <dgm:prSet presAssocID="{FB008DA1-FB57-4141-AFFA-0D7E3F03FC4F}" presName="parentText" presStyleLbl="node1" presStyleIdx="1" presStyleCnt="3">
        <dgm:presLayoutVars>
          <dgm:chMax val="0"/>
          <dgm:bulletEnabled val="1"/>
        </dgm:presLayoutVars>
      </dgm:prSet>
      <dgm:spPr/>
    </dgm:pt>
    <dgm:pt modelId="{C27D2647-8FE7-47A7-99C1-2102303A900A}" type="pres">
      <dgm:prSet presAssocID="{FB008DA1-FB57-4141-AFFA-0D7E3F03FC4F}" presName="negativeSpace" presStyleCnt="0"/>
      <dgm:spPr/>
    </dgm:pt>
    <dgm:pt modelId="{294FA596-FD9C-498E-A47D-CA9EB797DF65}" type="pres">
      <dgm:prSet presAssocID="{FB008DA1-FB57-4141-AFFA-0D7E3F03FC4F}" presName="childText" presStyleLbl="conFgAcc1" presStyleIdx="1" presStyleCnt="3">
        <dgm:presLayoutVars>
          <dgm:bulletEnabled val="1"/>
        </dgm:presLayoutVars>
      </dgm:prSet>
      <dgm:spPr/>
    </dgm:pt>
    <dgm:pt modelId="{FCF257ED-F07C-42B2-8CC6-BB797065D98A}" type="pres">
      <dgm:prSet presAssocID="{CF7FD5A2-256D-44A7-A8BE-4BEC34DC5858}" presName="spaceBetweenRectangles" presStyleCnt="0"/>
      <dgm:spPr/>
    </dgm:pt>
    <dgm:pt modelId="{D83B9C19-DAE9-4B82-99D8-3562783D510E}" type="pres">
      <dgm:prSet presAssocID="{44FA9469-E337-4C31-9297-462D7138C119}" presName="parentLin" presStyleCnt="0"/>
      <dgm:spPr/>
    </dgm:pt>
    <dgm:pt modelId="{B90D3969-9C17-4E2D-87B8-8347FF486E3C}" type="pres">
      <dgm:prSet presAssocID="{44FA9469-E337-4C31-9297-462D7138C119}" presName="parentLeftMargin" presStyleLbl="node1" presStyleIdx="1" presStyleCnt="3"/>
      <dgm:spPr/>
    </dgm:pt>
    <dgm:pt modelId="{2C2BCBD7-B599-4F11-A4CD-C026ADDC5CA7}" type="pres">
      <dgm:prSet presAssocID="{44FA9469-E337-4C31-9297-462D7138C119}" presName="parentText" presStyleLbl="node1" presStyleIdx="2" presStyleCnt="3">
        <dgm:presLayoutVars>
          <dgm:chMax val="0"/>
          <dgm:bulletEnabled val="1"/>
        </dgm:presLayoutVars>
      </dgm:prSet>
      <dgm:spPr/>
    </dgm:pt>
    <dgm:pt modelId="{4960FB03-C245-433C-BF6D-A00BCC5EBCE6}" type="pres">
      <dgm:prSet presAssocID="{44FA9469-E337-4C31-9297-462D7138C119}" presName="negativeSpace" presStyleCnt="0"/>
      <dgm:spPr/>
    </dgm:pt>
    <dgm:pt modelId="{CC29E165-6C41-4F6F-96E4-4B3AF9D8D0D6}" type="pres">
      <dgm:prSet presAssocID="{44FA9469-E337-4C31-9297-462D7138C119}" presName="childText" presStyleLbl="conFgAcc1" presStyleIdx="2" presStyleCnt="3">
        <dgm:presLayoutVars>
          <dgm:bulletEnabled val="1"/>
        </dgm:presLayoutVars>
      </dgm:prSet>
      <dgm:spPr/>
    </dgm:pt>
  </dgm:ptLst>
  <dgm:cxnLst>
    <dgm:cxn modelId="{4D6ED102-A9C0-4557-97A4-47DBB23C93E6}" type="presOf" srcId="{BA83C852-AC4A-494F-A051-70C52D2CF7E6}" destId="{803D76A0-290F-4DED-9B52-EF7569B4B196}" srcOrd="1" destOrd="0" presId="urn:microsoft.com/office/officeart/2005/8/layout/list1"/>
    <dgm:cxn modelId="{9CF0781F-8F3C-4509-A407-B275A104A401}" type="presOf" srcId="{FB008DA1-FB57-4141-AFFA-0D7E3F03FC4F}" destId="{42A9720F-EF93-4722-8A32-3A704F65E46C}" srcOrd="0" destOrd="0" presId="urn:microsoft.com/office/officeart/2005/8/layout/list1"/>
    <dgm:cxn modelId="{D03D8021-0AEF-4F11-A64A-D6C05924FC13}" type="presOf" srcId="{44FA9469-E337-4C31-9297-462D7138C119}" destId="{2C2BCBD7-B599-4F11-A4CD-C026ADDC5CA7}" srcOrd="1" destOrd="0" presId="urn:microsoft.com/office/officeart/2005/8/layout/list1"/>
    <dgm:cxn modelId="{6CE00C29-8A04-44DE-9371-555C3D2FBA25}" srcId="{01EB2422-8798-4ADC-9498-0FB0EF78A3C8}" destId="{44FA9469-E337-4C31-9297-462D7138C119}" srcOrd="2" destOrd="0" parTransId="{07BC90B8-2406-4B45-A922-D7830EADCBD6}" sibTransId="{21CEB6DC-DD20-4F2C-B216-80E576872EA2}"/>
    <dgm:cxn modelId="{6E82D277-5303-4B5F-9B1B-2C8A9FE310BA}" srcId="{01EB2422-8798-4ADC-9498-0FB0EF78A3C8}" destId="{FB008DA1-FB57-4141-AFFA-0D7E3F03FC4F}" srcOrd="1" destOrd="0" parTransId="{D1B8151F-D8DC-4CE2-B938-DBF557DD77F3}" sibTransId="{CF7FD5A2-256D-44A7-A8BE-4BEC34DC5858}"/>
    <dgm:cxn modelId="{77A724B2-109C-45A0-BC63-7C4F525FD981}" type="presOf" srcId="{01EB2422-8798-4ADC-9498-0FB0EF78A3C8}" destId="{0631CE6B-175F-46D3-8229-77381A44A5E4}" srcOrd="0" destOrd="0" presId="urn:microsoft.com/office/officeart/2005/8/layout/list1"/>
    <dgm:cxn modelId="{EFE432C1-239B-4A1A-9B88-3EE259ED7ABC}" srcId="{01EB2422-8798-4ADC-9498-0FB0EF78A3C8}" destId="{BA83C852-AC4A-494F-A051-70C52D2CF7E6}" srcOrd="0" destOrd="0" parTransId="{A4449F07-2C12-4E39-B73E-FF25837616EC}" sibTransId="{108B0AFA-B426-48C4-B2C6-095E6CC81BB7}"/>
    <dgm:cxn modelId="{78319CC8-B5F3-43E4-8F58-515D7880040C}" type="presOf" srcId="{44FA9469-E337-4C31-9297-462D7138C119}" destId="{B90D3969-9C17-4E2D-87B8-8347FF486E3C}" srcOrd="0" destOrd="0" presId="urn:microsoft.com/office/officeart/2005/8/layout/list1"/>
    <dgm:cxn modelId="{3DB908DF-8034-4938-BE0A-5AB0ED2022B5}" type="presOf" srcId="{BA83C852-AC4A-494F-A051-70C52D2CF7E6}" destId="{F50E7F0B-F7BE-405A-B438-9AFEE5EF4085}" srcOrd="0" destOrd="0" presId="urn:microsoft.com/office/officeart/2005/8/layout/list1"/>
    <dgm:cxn modelId="{A64F81E0-CED7-45FC-986A-DEC5ED34C659}" type="presOf" srcId="{FB008DA1-FB57-4141-AFFA-0D7E3F03FC4F}" destId="{72E6F8DC-ABEB-40C1-B666-5F067DF1E83E}" srcOrd="1" destOrd="0" presId="urn:microsoft.com/office/officeart/2005/8/layout/list1"/>
    <dgm:cxn modelId="{4A664649-AA63-4169-B5B6-48C388A9D113}" type="presParOf" srcId="{0631CE6B-175F-46D3-8229-77381A44A5E4}" destId="{AAC1D47B-A781-456B-9EB3-A38F265B132C}" srcOrd="0" destOrd="0" presId="urn:microsoft.com/office/officeart/2005/8/layout/list1"/>
    <dgm:cxn modelId="{86BA3E4A-CADB-402B-9DF0-A216A19C12D4}" type="presParOf" srcId="{AAC1D47B-A781-456B-9EB3-A38F265B132C}" destId="{F50E7F0B-F7BE-405A-B438-9AFEE5EF4085}" srcOrd="0" destOrd="0" presId="urn:microsoft.com/office/officeart/2005/8/layout/list1"/>
    <dgm:cxn modelId="{042C855B-8343-4D81-8F49-31BA86671EAA}" type="presParOf" srcId="{AAC1D47B-A781-456B-9EB3-A38F265B132C}" destId="{803D76A0-290F-4DED-9B52-EF7569B4B196}" srcOrd="1" destOrd="0" presId="urn:microsoft.com/office/officeart/2005/8/layout/list1"/>
    <dgm:cxn modelId="{DA0CCF2F-971D-43A9-B462-D8FF4DA9E698}" type="presParOf" srcId="{0631CE6B-175F-46D3-8229-77381A44A5E4}" destId="{E5B66220-4721-4A4F-9F49-C8FF46905670}" srcOrd="1" destOrd="0" presId="urn:microsoft.com/office/officeart/2005/8/layout/list1"/>
    <dgm:cxn modelId="{5F70E460-7450-4160-8FDB-DA229519E7D4}" type="presParOf" srcId="{0631CE6B-175F-46D3-8229-77381A44A5E4}" destId="{078E0202-7919-4C47-9457-604F1C9140C7}" srcOrd="2" destOrd="0" presId="urn:microsoft.com/office/officeart/2005/8/layout/list1"/>
    <dgm:cxn modelId="{7395D61E-BAF7-4D0F-9B54-E4768C2073A1}" type="presParOf" srcId="{0631CE6B-175F-46D3-8229-77381A44A5E4}" destId="{0551EB8D-3FBF-4850-8AFE-78A578AE87F2}" srcOrd="3" destOrd="0" presId="urn:microsoft.com/office/officeart/2005/8/layout/list1"/>
    <dgm:cxn modelId="{B2B95D65-93EA-4FBA-94D9-5D4F546688EE}" type="presParOf" srcId="{0631CE6B-175F-46D3-8229-77381A44A5E4}" destId="{E6C87361-73F2-44A1-81D6-F7A63D5378AC}" srcOrd="4" destOrd="0" presId="urn:microsoft.com/office/officeart/2005/8/layout/list1"/>
    <dgm:cxn modelId="{3412107E-576D-4ED5-96B2-E76E4220D4E7}" type="presParOf" srcId="{E6C87361-73F2-44A1-81D6-F7A63D5378AC}" destId="{42A9720F-EF93-4722-8A32-3A704F65E46C}" srcOrd="0" destOrd="0" presId="urn:microsoft.com/office/officeart/2005/8/layout/list1"/>
    <dgm:cxn modelId="{9A2E0BCE-F75F-4DD8-A55D-272C240396A5}" type="presParOf" srcId="{E6C87361-73F2-44A1-81D6-F7A63D5378AC}" destId="{72E6F8DC-ABEB-40C1-B666-5F067DF1E83E}" srcOrd="1" destOrd="0" presId="urn:microsoft.com/office/officeart/2005/8/layout/list1"/>
    <dgm:cxn modelId="{66F1AD79-6BFE-43B2-8949-E88422FE3BE0}" type="presParOf" srcId="{0631CE6B-175F-46D3-8229-77381A44A5E4}" destId="{C27D2647-8FE7-47A7-99C1-2102303A900A}" srcOrd="5" destOrd="0" presId="urn:microsoft.com/office/officeart/2005/8/layout/list1"/>
    <dgm:cxn modelId="{F7BEAEEB-3E83-4376-9CAD-921BAEE5CDB8}" type="presParOf" srcId="{0631CE6B-175F-46D3-8229-77381A44A5E4}" destId="{294FA596-FD9C-498E-A47D-CA9EB797DF65}" srcOrd="6" destOrd="0" presId="urn:microsoft.com/office/officeart/2005/8/layout/list1"/>
    <dgm:cxn modelId="{1C819FEC-661A-4419-890B-69A74FEF2387}" type="presParOf" srcId="{0631CE6B-175F-46D3-8229-77381A44A5E4}" destId="{FCF257ED-F07C-42B2-8CC6-BB797065D98A}" srcOrd="7" destOrd="0" presId="urn:microsoft.com/office/officeart/2005/8/layout/list1"/>
    <dgm:cxn modelId="{EA871A02-D27A-49EA-9C88-2D7092A371B3}" type="presParOf" srcId="{0631CE6B-175F-46D3-8229-77381A44A5E4}" destId="{D83B9C19-DAE9-4B82-99D8-3562783D510E}" srcOrd="8" destOrd="0" presId="urn:microsoft.com/office/officeart/2005/8/layout/list1"/>
    <dgm:cxn modelId="{5DE88630-AAF7-4C8C-9667-97ABB41E287A}" type="presParOf" srcId="{D83B9C19-DAE9-4B82-99D8-3562783D510E}" destId="{B90D3969-9C17-4E2D-87B8-8347FF486E3C}" srcOrd="0" destOrd="0" presId="urn:microsoft.com/office/officeart/2005/8/layout/list1"/>
    <dgm:cxn modelId="{068473D5-5080-4242-A591-9D1CF5237EDF}" type="presParOf" srcId="{D83B9C19-DAE9-4B82-99D8-3562783D510E}" destId="{2C2BCBD7-B599-4F11-A4CD-C026ADDC5CA7}" srcOrd="1" destOrd="0" presId="urn:microsoft.com/office/officeart/2005/8/layout/list1"/>
    <dgm:cxn modelId="{082CE59A-B4A6-414A-9D42-3211C151CEE8}" type="presParOf" srcId="{0631CE6B-175F-46D3-8229-77381A44A5E4}" destId="{4960FB03-C245-433C-BF6D-A00BCC5EBCE6}" srcOrd="9" destOrd="0" presId="urn:microsoft.com/office/officeart/2005/8/layout/list1"/>
    <dgm:cxn modelId="{F71C2FB0-28E6-4812-B802-829809A4B1F4}" type="presParOf" srcId="{0631CE6B-175F-46D3-8229-77381A44A5E4}" destId="{CC29E165-6C41-4F6F-96E4-4B3AF9D8D0D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E0202-7919-4C47-9457-604F1C9140C7}">
      <dsp:nvSpPr>
        <dsp:cNvPr id="0" name=""/>
        <dsp:cNvSpPr/>
      </dsp:nvSpPr>
      <dsp:spPr>
        <a:xfrm>
          <a:off x="0" y="508115"/>
          <a:ext cx="5319713"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3D76A0-290F-4DED-9B52-EF7569B4B196}">
      <dsp:nvSpPr>
        <dsp:cNvPr id="0" name=""/>
        <dsp:cNvSpPr/>
      </dsp:nvSpPr>
      <dsp:spPr>
        <a:xfrm>
          <a:off x="265985" y="21035"/>
          <a:ext cx="3723799"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751" tIns="0" rIns="140751" bIns="0" numCol="1" spcCol="1270" anchor="ctr" anchorCtr="0">
          <a:noAutofit/>
        </a:bodyPr>
        <a:lstStyle/>
        <a:p>
          <a:pPr marL="0" lvl="0" indent="0" algn="l" defTabSz="1466850">
            <a:lnSpc>
              <a:spcPct val="90000"/>
            </a:lnSpc>
            <a:spcBef>
              <a:spcPct val="0"/>
            </a:spcBef>
            <a:spcAft>
              <a:spcPct val="35000"/>
            </a:spcAft>
            <a:buNone/>
          </a:pPr>
          <a:endParaRPr lang="en-GB" sz="3300" kern="1200" noProof="0" dirty="0"/>
        </a:p>
      </dsp:txBody>
      <dsp:txXfrm>
        <a:off x="313540" y="68590"/>
        <a:ext cx="3628689" cy="879050"/>
      </dsp:txXfrm>
    </dsp:sp>
    <dsp:sp modelId="{294FA596-FD9C-498E-A47D-CA9EB797DF65}">
      <dsp:nvSpPr>
        <dsp:cNvPr id="0" name=""/>
        <dsp:cNvSpPr/>
      </dsp:nvSpPr>
      <dsp:spPr>
        <a:xfrm>
          <a:off x="0" y="2004996"/>
          <a:ext cx="5319713"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E6F8DC-ABEB-40C1-B666-5F067DF1E83E}">
      <dsp:nvSpPr>
        <dsp:cNvPr id="0" name=""/>
        <dsp:cNvSpPr/>
      </dsp:nvSpPr>
      <dsp:spPr>
        <a:xfrm>
          <a:off x="265985" y="1517916"/>
          <a:ext cx="3723799"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751" tIns="0" rIns="140751" bIns="0" numCol="1" spcCol="1270" anchor="ctr" anchorCtr="0">
          <a:noAutofit/>
        </a:bodyPr>
        <a:lstStyle/>
        <a:p>
          <a:pPr marL="0" lvl="0" indent="0" algn="l" defTabSz="1466850">
            <a:lnSpc>
              <a:spcPct val="90000"/>
            </a:lnSpc>
            <a:spcBef>
              <a:spcPct val="0"/>
            </a:spcBef>
            <a:spcAft>
              <a:spcPct val="35000"/>
            </a:spcAft>
            <a:buNone/>
          </a:pPr>
          <a:endParaRPr lang="en-GB" sz="3300" kern="1200" noProof="0" dirty="0"/>
        </a:p>
      </dsp:txBody>
      <dsp:txXfrm>
        <a:off x="313540" y="1565471"/>
        <a:ext cx="3628689" cy="879050"/>
      </dsp:txXfrm>
    </dsp:sp>
    <dsp:sp modelId="{CC29E165-6C41-4F6F-96E4-4B3AF9D8D0D6}">
      <dsp:nvSpPr>
        <dsp:cNvPr id="0" name=""/>
        <dsp:cNvSpPr/>
      </dsp:nvSpPr>
      <dsp:spPr>
        <a:xfrm>
          <a:off x="0" y="3501876"/>
          <a:ext cx="5319713"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2BCBD7-B599-4F11-A4CD-C026ADDC5CA7}">
      <dsp:nvSpPr>
        <dsp:cNvPr id="0" name=""/>
        <dsp:cNvSpPr/>
      </dsp:nvSpPr>
      <dsp:spPr>
        <a:xfrm>
          <a:off x="265985" y="3014796"/>
          <a:ext cx="3723799"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751" tIns="0" rIns="140751" bIns="0" numCol="1" spcCol="1270" anchor="ctr" anchorCtr="0">
          <a:noAutofit/>
        </a:bodyPr>
        <a:lstStyle/>
        <a:p>
          <a:pPr marL="0" lvl="0" indent="0" algn="l" defTabSz="1466850">
            <a:lnSpc>
              <a:spcPct val="90000"/>
            </a:lnSpc>
            <a:spcBef>
              <a:spcPct val="0"/>
            </a:spcBef>
            <a:spcAft>
              <a:spcPct val="35000"/>
            </a:spcAft>
            <a:buNone/>
          </a:pPr>
          <a:endParaRPr lang="en-GB" sz="3300" kern="1200" noProof="0" dirty="0"/>
        </a:p>
      </dsp:txBody>
      <dsp:txXfrm>
        <a:off x="313540" y="3062351"/>
        <a:ext cx="3628689"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tags" Target="../tags/tag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73997515-FFDC-431A-BB11-987AE98C01F2}" type="datetimeFigureOut">
              <a:rPr lang="en-GB" smtClean="0"/>
              <a:t>13/02/2026</a:t>
            </a:fld>
            <a:endParaRPr lang="en-GB"/>
          </a:p>
        </p:txBody>
      </p:sp>
      <p:sp>
        <p:nvSpPr>
          <p:cNvPr id="4" name="Fußzeilenplatzhalt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8C34BB85-8B04-4F66-A0A8-593D00130C29}" type="slidenum">
              <a:rPr lang="en-GB" smtClean="0"/>
              <a:t>‹#›</a:t>
            </a:fld>
            <a:endParaRPr lang="en-GB"/>
          </a:p>
        </p:txBody>
      </p:sp>
    </p:spTree>
    <p:custDataLst>
      <p:tags r:id="rId2"/>
    </p:custDataLst>
    <p:extLst>
      <p:ext uri="{BB962C8B-B14F-4D97-AF65-F5344CB8AC3E}">
        <p14:creationId xmlns:p14="http://schemas.microsoft.com/office/powerpoint/2010/main" val="67726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eaLnBrk="1">
              <a:defRPr sz="1200"/>
            </a:lvl1pPr>
          </a:lstStyle>
          <a:p>
            <a:endParaRPr lang="en-GB"/>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F4DDD828-42BE-463B-B0E2-A40893CF86B5}" type="datetimeFigureOut">
              <a:rPr lang="en-GB" smtClean="0"/>
              <a:t>13/02/2026</a:t>
            </a:fld>
            <a:endParaRPr lang="en-GB"/>
          </a:p>
        </p:txBody>
      </p:sp>
      <p:sp>
        <p:nvSpPr>
          <p:cNvPr id="4" name="Folienbildplatzhalter 3"/>
          <p:cNvSpPr>
            <a:spLocks noGrp="1" noRot="1" noChangeAspect="1"/>
          </p:cNvSpPr>
          <p:nvPr>
            <p:ph type="sldImg" idx="2"/>
          </p:nvPr>
        </p:nvSpPr>
        <p:spPr>
          <a:xfrm>
            <a:off x="23813" y="744538"/>
            <a:ext cx="6621462"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393663" y="4689303"/>
            <a:ext cx="5917271" cy="4534198"/>
          </a:xfrm>
          <a:prstGeom prst="rect">
            <a:avLst/>
          </a:prstGeom>
        </p:spPr>
        <p:txBody>
          <a:bodyPr vert="horz" wrap="square" lIns="0" tIns="0" rIns="0" bIns="0" rtlCol="0">
            <a:noAutofit/>
          </a:bodyPr>
          <a:lstStyle/>
          <a:p>
            <a:pPr lvl="0"/>
            <a:r>
              <a:rPr lang="en" noProof="0"/>
              <a:t>Please click here to edit master format</a:t>
            </a:r>
            <a:endParaRPr lang="en-GB"/>
          </a:p>
          <a:p>
            <a:pPr lvl="1"/>
            <a:r>
              <a:rPr lang="en"/>
              <a:t>Second level</a:t>
            </a:r>
          </a:p>
          <a:p>
            <a:pPr lvl="2"/>
            <a:r>
              <a:rPr lang="en"/>
              <a:t>Third level</a:t>
            </a:r>
          </a:p>
          <a:p>
            <a:pPr lvl="3"/>
            <a:r>
              <a:rPr lang="en"/>
              <a:t>Fourth level</a:t>
            </a:r>
          </a:p>
          <a:p>
            <a:pPr lvl="4"/>
            <a:r>
              <a:rPr lang="en"/>
              <a:t>Fifths level</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eaLnBrk="1">
              <a:defRPr sz="1200"/>
            </a:lvl1pPr>
          </a:lstStyle>
          <a:p>
            <a:endParaRPr lang="en-GB"/>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B2792B22-0A4D-40E2-BA2B-1A26559F0B88}" type="slidenum">
              <a:rPr lang="en-GB" smtClean="0"/>
              <a:t>‹#›</a:t>
            </a:fld>
            <a:endParaRPr lang="en-GB"/>
          </a:p>
        </p:txBody>
      </p:sp>
    </p:spTree>
    <p:extLst>
      <p:ext uri="{BB962C8B-B14F-4D97-AF65-F5344CB8AC3E}">
        <p14:creationId xmlns:p14="http://schemas.microsoft.com/office/powerpoint/2010/main" val="4002155779"/>
      </p:ext>
    </p:extLst>
  </p:cSld>
  <p:clrMap bg1="lt1" tx1="dk1" bg2="lt2" tx2="dk2" accent1="accent1" accent2="accent2" accent3="accent3" accent4="accent4" accent5="accent5" accent6="accent6" hlink="hlink" folHlink="folHlink"/>
  <p:notesStyle>
    <a:lvl1pPr marL="182563" indent="-182563" algn="l" defTabSz="1220084"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1pPr>
    <a:lvl2pPr marL="354013" indent="-171450" algn="l" defTabSz="1220084" rtl="0" eaLnBrk="1" latinLnBrk="0" hangingPunct="1">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536575" indent="-182563" algn="l" defTabSz="1220084" rtl="0" eaLnBrk="1" latinLnBrk="0" hangingPunct="1">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720725" indent="-184150" algn="l" defTabSz="1220084" rtl="0" eaLnBrk="1" latinLnBrk="0" hangingPunct="1">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892175" indent="-171450" algn="l" defTabSz="1220084" rtl="0" eaLnBrk="1" latinLnBrk="0" hangingPunct="1">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3050210" algn="l" defTabSz="1220084" rtl="0" eaLnBrk="1" latinLnBrk="0" hangingPunct="1">
      <a:defRPr sz="1600" kern="1200">
        <a:solidFill>
          <a:schemeClr val="tx1"/>
        </a:solidFill>
        <a:latin typeface="+mn-lt"/>
        <a:ea typeface="+mn-ea"/>
        <a:cs typeface="+mn-cs"/>
      </a:defRPr>
    </a:lvl6pPr>
    <a:lvl7pPr marL="3660252" algn="l" defTabSz="1220084" rtl="0" eaLnBrk="1" latinLnBrk="0" hangingPunct="1">
      <a:defRPr sz="1600" kern="1200">
        <a:solidFill>
          <a:schemeClr val="tx1"/>
        </a:solidFill>
        <a:latin typeface="+mn-lt"/>
        <a:ea typeface="+mn-ea"/>
        <a:cs typeface="+mn-cs"/>
      </a:defRPr>
    </a:lvl7pPr>
    <a:lvl8pPr marL="4270294" algn="l" defTabSz="1220084" rtl="0" eaLnBrk="1" latinLnBrk="0" hangingPunct="1">
      <a:defRPr sz="1600" kern="1200">
        <a:solidFill>
          <a:schemeClr val="tx1"/>
        </a:solidFill>
        <a:latin typeface="+mn-lt"/>
        <a:ea typeface="+mn-ea"/>
        <a:cs typeface="+mn-cs"/>
      </a:defRPr>
    </a:lvl8pPr>
    <a:lvl9pPr marL="4880336" algn="l" defTabSz="1220084"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GB"/>
          </a:p>
        </p:txBody>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2792B22-0A4D-40E2-BA2B-1A26559F0B88}" type="slidenum">
              <a:rPr lang="en-GB" smtClean="0"/>
              <a:t>1</a:t>
            </a:fld>
            <a:endParaRPr lang="en-GB"/>
          </a:p>
        </p:txBody>
      </p:sp>
    </p:spTree>
    <p:extLst>
      <p:ext uri="{BB962C8B-B14F-4D97-AF65-F5344CB8AC3E}">
        <p14:creationId xmlns:p14="http://schemas.microsoft.com/office/powerpoint/2010/main" val="761483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tags" Target="../tags/tag5.xml"/><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2.bin"/><Relationship Id="rId6"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Master" Target="../slideMasters/slideMaster1.xml"/><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svg"/></Relationships>
</file>

<file path=ppt/slideLayouts/_rels/slideLayout15.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Master" Target="../slideMasters/slideMaster1.xml"/><Relationship Id="rId3" Type="http://schemas.openxmlformats.org/officeDocument/2006/relationships/image" Target="../media/image7.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Master" Target="../slideMasters/slideMaster1.xml"/><Relationship Id="rId3" Type="http://schemas.openxmlformats.org/officeDocument/2006/relationships/image" Target="../media/image3.jpeg"/><Relationship Id="rId4" Type="http://schemas.openxmlformats.org/officeDocument/2006/relationships/image" Target="../media/image8.png"/><Relationship Id="rId5"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Master" Target="../slideMasters/slideMaster1.xml"/><Relationship Id="rId3" Type="http://schemas.openxmlformats.org/officeDocument/2006/relationships/image" Target="../media/image7.jpeg"/><Relationship Id="rId4" Type="http://schemas.openxmlformats.org/officeDocument/2006/relationships/image" Target="../media/image8.png"/><Relationship Id="rId5" Type="http://schemas.microsoft.com/office/2007/relationships/hdphoto" Target="../media/hdphoto1.wdp"/></Relationships>
</file>

<file path=ppt/slideLayouts/_rels/slideLayout18.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tags" Target="../tags/tag24.xml"/><Relationship Id="rId3" Type="http://schemas.openxmlformats.org/officeDocument/2006/relationships/slideMaster" Target="../slideMasters/slideMaster1.xml"/><Relationship Id="rId4" Type="http://schemas.openxmlformats.org/officeDocument/2006/relationships/image" Target="../media/image9.jpeg"/><Relationship Id="rId5" Type="http://schemas.openxmlformats.org/officeDocument/2006/relationships/oleObject" Target="../embeddings/oleObject2.bin"/><Relationship Id="rId6"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tags" Target="../tags/tag7.xml"/><Relationship Id="rId3" Type="http://schemas.openxmlformats.org/officeDocument/2006/relationships/slideMaster" Target="../slideMasters/slideMaster1.xml"/><Relationship Id="rId4" Type="http://schemas.openxmlformats.org/officeDocument/2006/relationships/oleObject" Target="../embeddings/oleObject2.bin"/><Relationship Id="rId5"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icture">
    <p:bg>
      <p:bgPr>
        <a:solidFill>
          <a:schemeClr val="bg2"/>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D7DB5E9-FE39-5A66-1D2C-658F8674562E}"/>
              </a:ext>
            </a:extLst>
          </p:cNvPr>
          <p:cNvPicPr>
            <a:picLocks noChangeAspect="1"/>
          </p:cNvPicPr>
          <p:nvPr userDrawn="1"/>
        </p:nvPicPr>
        <p:blipFill rotWithShape="1">
          <a:blip r:embed="rId4"/>
          <a:srcRect t="7727" b="7727"/>
          <a:stretch>
            <a:fillRect/>
          </a:stretch>
        </p:blipFill>
        <p:spPr>
          <a:xfrm>
            <a:off x="0" y="0"/>
            <a:ext cx="12204700" cy="6859588"/>
          </a:xfrm>
          <a:prstGeom prst="rect">
            <a:avLst/>
          </a:prstGeom>
        </p:spPr>
      </p:pic>
      <p:sp>
        <p:nvSpPr>
          <p:cNvPr id="6" name="Rechteck 5">
            <a:extLst>
              <a:ext uri="{FF2B5EF4-FFF2-40B4-BE49-F238E27FC236}">
                <a16:creationId xmlns:a16="http://schemas.microsoft.com/office/drawing/2014/main" id="{9C8379C3-9860-1B4A-15C3-37D0E0EFBD60}"/>
              </a:ext>
            </a:extLst>
          </p:cNvPr>
          <p:cNvSpPr/>
          <p:nvPr userDrawn="1"/>
        </p:nvSpPr>
        <p:spPr>
          <a:xfrm>
            <a:off x="1" y="1"/>
            <a:ext cx="12204700" cy="6859588"/>
          </a:xfrm>
          <a:prstGeom prst="rect">
            <a:avLst/>
          </a:prstGeom>
          <a:gradFill>
            <a:gsLst>
              <a:gs pos="41000">
                <a:srgbClr val="003355">
                  <a:alpha val="41000"/>
                </a:srgbClr>
              </a:gs>
              <a:gs pos="0">
                <a:schemeClr val="accent2">
                  <a:alpha val="0"/>
                </a:schemeClr>
              </a:gs>
              <a:gs pos="100000">
                <a:schemeClr val="accent2">
                  <a:lumMod val="50000"/>
                  <a:alpha val="13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600" dirty="0" err="1">
              <a:solidFill>
                <a:schemeClr val="bg1"/>
              </a:solidFill>
            </a:endParaRPr>
          </a:p>
        </p:txBody>
      </p:sp>
      <p:grpSp>
        <p:nvGrpSpPr>
          <p:cNvPr id="8" name="Gruppieren 7">
            <a:extLst>
              <a:ext uri="{FF2B5EF4-FFF2-40B4-BE49-F238E27FC236}">
                <a16:creationId xmlns:a16="http://schemas.microsoft.com/office/drawing/2014/main" id="{28596F48-825F-ACC2-1097-16CBC78C17F5}"/>
              </a:ext>
            </a:extLst>
          </p:cNvPr>
          <p:cNvGrpSpPr>
            <a:grpSpLocks noChangeAspect="1"/>
          </p:cNvGrpSpPr>
          <p:nvPr userDrawn="1"/>
        </p:nvGrpSpPr>
        <p:grpSpPr>
          <a:xfrm>
            <a:off x="9958176" y="458613"/>
            <a:ext cx="1731398" cy="238223"/>
            <a:chOff x="9963152" y="462594"/>
            <a:chExt cx="1731398" cy="238223"/>
          </a:xfrm>
          <a:solidFill>
            <a:schemeClr val="bg1"/>
          </a:solidFill>
        </p:grpSpPr>
        <p:sp>
          <p:nvSpPr>
            <p:cNvPr id="9" name="Freeform 12">
              <a:extLst>
                <a:ext uri="{FF2B5EF4-FFF2-40B4-BE49-F238E27FC236}">
                  <a16:creationId xmlns:a16="http://schemas.microsoft.com/office/drawing/2014/main" id="{0EF22171-AFBD-31D5-F629-E47B989D69A4}"/>
                </a:ext>
              </a:extLst>
            </p:cNvPr>
            <p:cNvSpPr>
              <a:spLocks/>
            </p:cNvSpPr>
            <p:nvPr userDrawn="1"/>
          </p:nvSpPr>
          <p:spPr bwMode="invGray">
            <a:xfrm>
              <a:off x="10261172" y="462594"/>
              <a:ext cx="222073" cy="238223"/>
            </a:xfrm>
            <a:custGeom>
              <a:avLst/>
              <a:gdLst>
                <a:gd name="T0" fmla="*/ 321 w 462"/>
                <a:gd name="T1" fmla="*/ 0 h 496"/>
                <a:gd name="T2" fmla="*/ 371 w 462"/>
                <a:gd name="T3" fmla="*/ 4 h 496"/>
                <a:gd name="T4" fmla="*/ 424 w 462"/>
                <a:gd name="T5" fmla="*/ 14 h 496"/>
                <a:gd name="T6" fmla="*/ 449 w 462"/>
                <a:gd name="T7" fmla="*/ 127 h 496"/>
                <a:gd name="T8" fmla="*/ 406 w 462"/>
                <a:gd name="T9" fmla="*/ 110 h 496"/>
                <a:gd name="T10" fmla="*/ 360 w 462"/>
                <a:gd name="T11" fmla="*/ 99 h 496"/>
                <a:gd name="T12" fmla="*/ 322 w 462"/>
                <a:gd name="T13" fmla="*/ 95 h 496"/>
                <a:gd name="T14" fmla="*/ 268 w 462"/>
                <a:gd name="T15" fmla="*/ 100 h 496"/>
                <a:gd name="T16" fmla="*/ 218 w 462"/>
                <a:gd name="T17" fmla="*/ 114 h 496"/>
                <a:gd name="T18" fmla="*/ 179 w 462"/>
                <a:gd name="T19" fmla="*/ 138 h 496"/>
                <a:gd name="T20" fmla="*/ 149 w 462"/>
                <a:gd name="T21" fmla="*/ 174 h 496"/>
                <a:gd name="T22" fmla="*/ 134 w 462"/>
                <a:gd name="T23" fmla="*/ 223 h 496"/>
                <a:gd name="T24" fmla="*/ 134 w 462"/>
                <a:gd name="T25" fmla="*/ 282 h 496"/>
                <a:gd name="T26" fmla="*/ 153 w 462"/>
                <a:gd name="T27" fmla="*/ 332 h 496"/>
                <a:gd name="T28" fmla="*/ 188 w 462"/>
                <a:gd name="T29" fmla="*/ 371 h 496"/>
                <a:gd name="T30" fmla="*/ 235 w 462"/>
                <a:gd name="T31" fmla="*/ 395 h 496"/>
                <a:gd name="T32" fmla="*/ 293 w 462"/>
                <a:gd name="T33" fmla="*/ 404 h 496"/>
                <a:gd name="T34" fmla="*/ 339 w 462"/>
                <a:gd name="T35" fmla="*/ 394 h 496"/>
                <a:gd name="T36" fmla="*/ 263 w 462"/>
                <a:gd name="T37" fmla="*/ 298 h 496"/>
                <a:gd name="T38" fmla="*/ 462 w 462"/>
                <a:gd name="T39" fmla="*/ 208 h 496"/>
                <a:gd name="T40" fmla="*/ 422 w 462"/>
                <a:gd name="T41" fmla="*/ 484 h 496"/>
                <a:gd name="T42" fmla="*/ 355 w 462"/>
                <a:gd name="T43" fmla="*/ 494 h 496"/>
                <a:gd name="T44" fmla="*/ 299 w 462"/>
                <a:gd name="T45" fmla="*/ 496 h 496"/>
                <a:gd name="T46" fmla="*/ 248 w 462"/>
                <a:gd name="T47" fmla="*/ 495 h 496"/>
                <a:gd name="T48" fmla="*/ 193 w 462"/>
                <a:gd name="T49" fmla="*/ 487 h 496"/>
                <a:gd name="T50" fmla="*/ 139 w 462"/>
                <a:gd name="T51" fmla="*/ 470 h 496"/>
                <a:gd name="T52" fmla="*/ 90 w 462"/>
                <a:gd name="T53" fmla="*/ 442 h 496"/>
                <a:gd name="T54" fmla="*/ 50 w 462"/>
                <a:gd name="T55" fmla="*/ 404 h 496"/>
                <a:gd name="T56" fmla="*/ 19 w 462"/>
                <a:gd name="T57" fmla="*/ 352 h 496"/>
                <a:gd name="T58" fmla="*/ 2 w 462"/>
                <a:gd name="T59" fmla="*/ 289 h 496"/>
                <a:gd name="T60" fmla="*/ 2 w 462"/>
                <a:gd name="T61" fmla="*/ 212 h 496"/>
                <a:gd name="T62" fmla="*/ 19 w 462"/>
                <a:gd name="T63" fmla="*/ 144 h 496"/>
                <a:gd name="T64" fmla="*/ 52 w 462"/>
                <a:gd name="T65" fmla="*/ 90 h 496"/>
                <a:gd name="T66" fmla="*/ 98 w 462"/>
                <a:gd name="T67" fmla="*/ 49 h 496"/>
                <a:gd name="T68" fmla="*/ 157 w 462"/>
                <a:gd name="T69" fmla="*/ 22 h 496"/>
                <a:gd name="T70" fmla="*/ 225 w 462"/>
                <a:gd name="T71" fmla="*/ 5 h 496"/>
                <a:gd name="T72" fmla="*/ 303 w 462"/>
                <a:gd name="T73"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2" h="496">
                  <a:moveTo>
                    <a:pt x="303" y="0"/>
                  </a:moveTo>
                  <a:lnTo>
                    <a:pt x="321" y="0"/>
                  </a:lnTo>
                  <a:lnTo>
                    <a:pt x="344" y="1"/>
                  </a:lnTo>
                  <a:lnTo>
                    <a:pt x="371" y="4"/>
                  </a:lnTo>
                  <a:lnTo>
                    <a:pt x="398" y="8"/>
                  </a:lnTo>
                  <a:lnTo>
                    <a:pt x="424" y="14"/>
                  </a:lnTo>
                  <a:lnTo>
                    <a:pt x="449" y="22"/>
                  </a:lnTo>
                  <a:lnTo>
                    <a:pt x="449" y="127"/>
                  </a:lnTo>
                  <a:lnTo>
                    <a:pt x="428" y="117"/>
                  </a:lnTo>
                  <a:lnTo>
                    <a:pt x="406" y="110"/>
                  </a:lnTo>
                  <a:lnTo>
                    <a:pt x="382" y="103"/>
                  </a:lnTo>
                  <a:lnTo>
                    <a:pt x="360" y="99"/>
                  </a:lnTo>
                  <a:lnTo>
                    <a:pt x="339" y="97"/>
                  </a:lnTo>
                  <a:lnTo>
                    <a:pt x="322" y="95"/>
                  </a:lnTo>
                  <a:lnTo>
                    <a:pt x="294" y="97"/>
                  </a:lnTo>
                  <a:lnTo>
                    <a:pt x="268" y="100"/>
                  </a:lnTo>
                  <a:lnTo>
                    <a:pt x="242" y="105"/>
                  </a:lnTo>
                  <a:lnTo>
                    <a:pt x="218" y="114"/>
                  </a:lnTo>
                  <a:lnTo>
                    <a:pt x="197" y="125"/>
                  </a:lnTo>
                  <a:lnTo>
                    <a:pt x="179" y="138"/>
                  </a:lnTo>
                  <a:lnTo>
                    <a:pt x="162" y="156"/>
                  </a:lnTo>
                  <a:lnTo>
                    <a:pt x="149" y="174"/>
                  </a:lnTo>
                  <a:lnTo>
                    <a:pt x="139" y="198"/>
                  </a:lnTo>
                  <a:lnTo>
                    <a:pt x="134" y="223"/>
                  </a:lnTo>
                  <a:lnTo>
                    <a:pt x="132" y="252"/>
                  </a:lnTo>
                  <a:lnTo>
                    <a:pt x="134" y="282"/>
                  </a:lnTo>
                  <a:lnTo>
                    <a:pt x="142" y="308"/>
                  </a:lnTo>
                  <a:lnTo>
                    <a:pt x="153" y="332"/>
                  </a:lnTo>
                  <a:lnTo>
                    <a:pt x="168" y="353"/>
                  </a:lnTo>
                  <a:lnTo>
                    <a:pt x="188" y="371"/>
                  </a:lnTo>
                  <a:lnTo>
                    <a:pt x="209" y="385"/>
                  </a:lnTo>
                  <a:lnTo>
                    <a:pt x="235" y="395"/>
                  </a:lnTo>
                  <a:lnTo>
                    <a:pt x="263" y="402"/>
                  </a:lnTo>
                  <a:lnTo>
                    <a:pt x="293" y="404"/>
                  </a:lnTo>
                  <a:lnTo>
                    <a:pt x="318" y="401"/>
                  </a:lnTo>
                  <a:lnTo>
                    <a:pt x="339" y="394"/>
                  </a:lnTo>
                  <a:lnTo>
                    <a:pt x="339" y="298"/>
                  </a:lnTo>
                  <a:lnTo>
                    <a:pt x="263" y="298"/>
                  </a:lnTo>
                  <a:lnTo>
                    <a:pt x="263" y="208"/>
                  </a:lnTo>
                  <a:lnTo>
                    <a:pt x="462" y="208"/>
                  </a:lnTo>
                  <a:lnTo>
                    <a:pt x="462" y="474"/>
                  </a:lnTo>
                  <a:lnTo>
                    <a:pt x="422" y="484"/>
                  </a:lnTo>
                  <a:lnTo>
                    <a:pt x="387" y="489"/>
                  </a:lnTo>
                  <a:lnTo>
                    <a:pt x="355" y="494"/>
                  </a:lnTo>
                  <a:lnTo>
                    <a:pt x="326" y="496"/>
                  </a:lnTo>
                  <a:lnTo>
                    <a:pt x="299" y="496"/>
                  </a:lnTo>
                  <a:lnTo>
                    <a:pt x="275" y="496"/>
                  </a:lnTo>
                  <a:lnTo>
                    <a:pt x="248" y="495"/>
                  </a:lnTo>
                  <a:lnTo>
                    <a:pt x="220" y="493"/>
                  </a:lnTo>
                  <a:lnTo>
                    <a:pt x="193" y="487"/>
                  </a:lnTo>
                  <a:lnTo>
                    <a:pt x="166" y="480"/>
                  </a:lnTo>
                  <a:lnTo>
                    <a:pt x="139" y="470"/>
                  </a:lnTo>
                  <a:lnTo>
                    <a:pt x="114" y="458"/>
                  </a:lnTo>
                  <a:lnTo>
                    <a:pt x="90" y="442"/>
                  </a:lnTo>
                  <a:lnTo>
                    <a:pt x="68" y="424"/>
                  </a:lnTo>
                  <a:lnTo>
                    <a:pt x="50" y="404"/>
                  </a:lnTo>
                  <a:lnTo>
                    <a:pt x="32" y="380"/>
                  </a:lnTo>
                  <a:lnTo>
                    <a:pt x="19" y="352"/>
                  </a:lnTo>
                  <a:lnTo>
                    <a:pt x="9" y="323"/>
                  </a:lnTo>
                  <a:lnTo>
                    <a:pt x="2" y="289"/>
                  </a:lnTo>
                  <a:lnTo>
                    <a:pt x="0" y="252"/>
                  </a:lnTo>
                  <a:lnTo>
                    <a:pt x="2" y="212"/>
                  </a:lnTo>
                  <a:lnTo>
                    <a:pt x="9" y="177"/>
                  </a:lnTo>
                  <a:lnTo>
                    <a:pt x="19" y="144"/>
                  </a:lnTo>
                  <a:lnTo>
                    <a:pt x="34" y="115"/>
                  </a:lnTo>
                  <a:lnTo>
                    <a:pt x="52" y="90"/>
                  </a:lnTo>
                  <a:lnTo>
                    <a:pt x="74" y="68"/>
                  </a:lnTo>
                  <a:lnTo>
                    <a:pt x="98" y="49"/>
                  </a:lnTo>
                  <a:lnTo>
                    <a:pt x="126" y="34"/>
                  </a:lnTo>
                  <a:lnTo>
                    <a:pt x="157" y="22"/>
                  </a:lnTo>
                  <a:lnTo>
                    <a:pt x="190" y="12"/>
                  </a:lnTo>
                  <a:lnTo>
                    <a:pt x="225" y="5"/>
                  </a:lnTo>
                  <a:lnTo>
                    <a:pt x="263" y="1"/>
                  </a:lnTo>
                  <a:lnTo>
                    <a:pt x="3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0" name="Freeform 13">
              <a:extLst>
                <a:ext uri="{FF2B5EF4-FFF2-40B4-BE49-F238E27FC236}">
                  <a16:creationId xmlns:a16="http://schemas.microsoft.com/office/drawing/2014/main" id="{27666A72-B726-65F3-B773-ABA9D468FB3B}"/>
                </a:ext>
              </a:extLst>
            </p:cNvPr>
            <p:cNvSpPr>
              <a:spLocks/>
            </p:cNvSpPr>
            <p:nvPr userDrawn="1"/>
          </p:nvSpPr>
          <p:spPr bwMode="invGray">
            <a:xfrm>
              <a:off x="10536119" y="466436"/>
              <a:ext cx="165353" cy="231499"/>
            </a:xfrm>
            <a:custGeom>
              <a:avLst/>
              <a:gdLst>
                <a:gd name="T0" fmla="*/ 0 w 344"/>
                <a:gd name="T1" fmla="*/ 0 h 481"/>
                <a:gd name="T2" fmla="*/ 336 w 344"/>
                <a:gd name="T3" fmla="*/ 0 h 481"/>
                <a:gd name="T4" fmla="*/ 336 w 344"/>
                <a:gd name="T5" fmla="*/ 93 h 481"/>
                <a:gd name="T6" fmla="*/ 127 w 344"/>
                <a:gd name="T7" fmla="*/ 93 h 481"/>
                <a:gd name="T8" fmla="*/ 127 w 344"/>
                <a:gd name="T9" fmla="*/ 191 h 481"/>
                <a:gd name="T10" fmla="*/ 324 w 344"/>
                <a:gd name="T11" fmla="*/ 191 h 481"/>
                <a:gd name="T12" fmla="*/ 324 w 344"/>
                <a:gd name="T13" fmla="*/ 281 h 481"/>
                <a:gd name="T14" fmla="*/ 127 w 344"/>
                <a:gd name="T15" fmla="*/ 281 h 481"/>
                <a:gd name="T16" fmla="*/ 127 w 344"/>
                <a:gd name="T17" fmla="*/ 390 h 481"/>
                <a:gd name="T18" fmla="*/ 344 w 344"/>
                <a:gd name="T19" fmla="*/ 390 h 481"/>
                <a:gd name="T20" fmla="*/ 344 w 344"/>
                <a:gd name="T21" fmla="*/ 481 h 481"/>
                <a:gd name="T22" fmla="*/ 0 w 344"/>
                <a:gd name="T23" fmla="*/ 481 h 481"/>
                <a:gd name="T24" fmla="*/ 0 w 344"/>
                <a:gd name="T25"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481">
                  <a:moveTo>
                    <a:pt x="0" y="0"/>
                  </a:moveTo>
                  <a:lnTo>
                    <a:pt x="336" y="0"/>
                  </a:lnTo>
                  <a:lnTo>
                    <a:pt x="336" y="93"/>
                  </a:lnTo>
                  <a:lnTo>
                    <a:pt x="127" y="93"/>
                  </a:lnTo>
                  <a:lnTo>
                    <a:pt x="127" y="191"/>
                  </a:lnTo>
                  <a:lnTo>
                    <a:pt x="324" y="191"/>
                  </a:lnTo>
                  <a:lnTo>
                    <a:pt x="324" y="281"/>
                  </a:lnTo>
                  <a:lnTo>
                    <a:pt x="127" y="281"/>
                  </a:lnTo>
                  <a:lnTo>
                    <a:pt x="127" y="390"/>
                  </a:lnTo>
                  <a:lnTo>
                    <a:pt x="344" y="390"/>
                  </a:lnTo>
                  <a:lnTo>
                    <a:pt x="344" y="481"/>
                  </a:lnTo>
                  <a:lnTo>
                    <a:pt x="0" y="48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1" name="Freeform 14">
              <a:extLst>
                <a:ext uri="{FF2B5EF4-FFF2-40B4-BE49-F238E27FC236}">
                  <a16:creationId xmlns:a16="http://schemas.microsoft.com/office/drawing/2014/main" id="{2F5ACD1D-B682-1438-321A-EAD1D34DD5D1}"/>
                </a:ext>
              </a:extLst>
            </p:cNvPr>
            <p:cNvSpPr>
              <a:spLocks noEditPoints="1"/>
            </p:cNvSpPr>
            <p:nvPr userDrawn="1"/>
          </p:nvSpPr>
          <p:spPr bwMode="invGray">
            <a:xfrm>
              <a:off x="10747616" y="466436"/>
              <a:ext cx="186503" cy="231499"/>
            </a:xfrm>
            <a:custGeom>
              <a:avLst/>
              <a:gdLst>
                <a:gd name="T0" fmla="*/ 127 w 388"/>
                <a:gd name="T1" fmla="*/ 390 h 481"/>
                <a:gd name="T2" fmla="*/ 183 w 388"/>
                <a:gd name="T3" fmla="*/ 390 h 481"/>
                <a:gd name="T4" fmla="*/ 217 w 388"/>
                <a:gd name="T5" fmla="*/ 386 h 481"/>
                <a:gd name="T6" fmla="*/ 243 w 388"/>
                <a:gd name="T7" fmla="*/ 374 h 481"/>
                <a:gd name="T8" fmla="*/ 258 w 388"/>
                <a:gd name="T9" fmla="*/ 351 h 481"/>
                <a:gd name="T10" fmla="*/ 259 w 388"/>
                <a:gd name="T11" fmla="*/ 319 h 481"/>
                <a:gd name="T12" fmla="*/ 246 w 388"/>
                <a:gd name="T13" fmla="*/ 297 h 481"/>
                <a:gd name="T14" fmla="*/ 223 w 388"/>
                <a:gd name="T15" fmla="*/ 285 h 481"/>
                <a:gd name="T16" fmla="*/ 196 w 388"/>
                <a:gd name="T17" fmla="*/ 280 h 481"/>
                <a:gd name="T18" fmla="*/ 166 w 388"/>
                <a:gd name="T19" fmla="*/ 278 h 481"/>
                <a:gd name="T20" fmla="*/ 127 w 388"/>
                <a:gd name="T21" fmla="*/ 93 h 481"/>
                <a:gd name="T22" fmla="*/ 163 w 388"/>
                <a:gd name="T23" fmla="*/ 191 h 481"/>
                <a:gd name="T24" fmla="*/ 194 w 388"/>
                <a:gd name="T25" fmla="*/ 188 h 481"/>
                <a:gd name="T26" fmla="*/ 221 w 388"/>
                <a:gd name="T27" fmla="*/ 180 h 481"/>
                <a:gd name="T28" fmla="*/ 241 w 388"/>
                <a:gd name="T29" fmla="*/ 164 h 481"/>
                <a:gd name="T30" fmla="*/ 248 w 388"/>
                <a:gd name="T31" fmla="*/ 139 h 481"/>
                <a:gd name="T32" fmla="*/ 242 w 388"/>
                <a:gd name="T33" fmla="*/ 113 h 481"/>
                <a:gd name="T34" fmla="*/ 222 w 388"/>
                <a:gd name="T35" fmla="*/ 100 h 481"/>
                <a:gd name="T36" fmla="*/ 195 w 388"/>
                <a:gd name="T37" fmla="*/ 93 h 481"/>
                <a:gd name="T38" fmla="*/ 163 w 388"/>
                <a:gd name="T39" fmla="*/ 93 h 481"/>
                <a:gd name="T40" fmla="*/ 0 w 388"/>
                <a:gd name="T41" fmla="*/ 0 h 481"/>
                <a:gd name="T42" fmla="*/ 248 w 388"/>
                <a:gd name="T43" fmla="*/ 1 h 481"/>
                <a:gd name="T44" fmla="*/ 300 w 388"/>
                <a:gd name="T45" fmla="*/ 13 h 481"/>
                <a:gd name="T46" fmla="*/ 340 w 388"/>
                <a:gd name="T47" fmla="*/ 38 h 481"/>
                <a:gd name="T48" fmla="*/ 367 w 388"/>
                <a:gd name="T49" fmla="*/ 74 h 481"/>
                <a:gd name="T50" fmla="*/ 376 w 388"/>
                <a:gd name="T51" fmla="*/ 121 h 481"/>
                <a:gd name="T52" fmla="*/ 368 w 388"/>
                <a:gd name="T53" fmla="*/ 168 h 481"/>
                <a:gd name="T54" fmla="*/ 346 w 388"/>
                <a:gd name="T55" fmla="*/ 202 h 481"/>
                <a:gd name="T56" fmla="*/ 312 w 388"/>
                <a:gd name="T57" fmla="*/ 226 h 481"/>
                <a:gd name="T58" fmla="*/ 290 w 388"/>
                <a:gd name="T59" fmla="*/ 237 h 481"/>
                <a:gd name="T60" fmla="*/ 338 w 388"/>
                <a:gd name="T61" fmla="*/ 252 h 481"/>
                <a:gd name="T62" fmla="*/ 370 w 388"/>
                <a:gd name="T63" fmla="*/ 280 h 481"/>
                <a:gd name="T64" fmla="*/ 385 w 388"/>
                <a:gd name="T65" fmla="*/ 318 h 481"/>
                <a:gd name="T66" fmla="*/ 385 w 388"/>
                <a:gd name="T67" fmla="*/ 368 h 481"/>
                <a:gd name="T68" fmla="*/ 371 w 388"/>
                <a:gd name="T69" fmla="*/ 412 h 481"/>
                <a:gd name="T70" fmla="*/ 344 w 388"/>
                <a:gd name="T71" fmla="*/ 443 h 481"/>
                <a:gd name="T72" fmla="*/ 309 w 388"/>
                <a:gd name="T73" fmla="*/ 464 h 481"/>
                <a:gd name="T74" fmla="*/ 267 w 388"/>
                <a:gd name="T75" fmla="*/ 476 h 481"/>
                <a:gd name="T76" fmla="*/ 224 w 388"/>
                <a:gd name="T77" fmla="*/ 480 h 481"/>
                <a:gd name="T78" fmla="*/ 0 w 388"/>
                <a:gd name="T7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8" h="481">
                  <a:moveTo>
                    <a:pt x="127" y="278"/>
                  </a:moveTo>
                  <a:lnTo>
                    <a:pt x="127" y="390"/>
                  </a:lnTo>
                  <a:lnTo>
                    <a:pt x="166" y="390"/>
                  </a:lnTo>
                  <a:lnTo>
                    <a:pt x="183" y="390"/>
                  </a:lnTo>
                  <a:lnTo>
                    <a:pt x="200" y="389"/>
                  </a:lnTo>
                  <a:lnTo>
                    <a:pt x="217" y="386"/>
                  </a:lnTo>
                  <a:lnTo>
                    <a:pt x="231" y="380"/>
                  </a:lnTo>
                  <a:lnTo>
                    <a:pt x="243" y="374"/>
                  </a:lnTo>
                  <a:lnTo>
                    <a:pt x="253" y="364"/>
                  </a:lnTo>
                  <a:lnTo>
                    <a:pt x="258" y="351"/>
                  </a:lnTo>
                  <a:lnTo>
                    <a:pt x="260" y="334"/>
                  </a:lnTo>
                  <a:lnTo>
                    <a:pt x="259" y="319"/>
                  </a:lnTo>
                  <a:lnTo>
                    <a:pt x="254" y="307"/>
                  </a:lnTo>
                  <a:lnTo>
                    <a:pt x="246" y="297"/>
                  </a:lnTo>
                  <a:lnTo>
                    <a:pt x="235" y="289"/>
                  </a:lnTo>
                  <a:lnTo>
                    <a:pt x="223" y="285"/>
                  </a:lnTo>
                  <a:lnTo>
                    <a:pt x="210" y="282"/>
                  </a:lnTo>
                  <a:lnTo>
                    <a:pt x="196" y="280"/>
                  </a:lnTo>
                  <a:lnTo>
                    <a:pt x="180" y="278"/>
                  </a:lnTo>
                  <a:lnTo>
                    <a:pt x="166" y="278"/>
                  </a:lnTo>
                  <a:lnTo>
                    <a:pt x="127" y="278"/>
                  </a:lnTo>
                  <a:close/>
                  <a:moveTo>
                    <a:pt x="127" y="93"/>
                  </a:moveTo>
                  <a:lnTo>
                    <a:pt x="127" y="191"/>
                  </a:lnTo>
                  <a:lnTo>
                    <a:pt x="163" y="191"/>
                  </a:lnTo>
                  <a:lnTo>
                    <a:pt x="178" y="190"/>
                  </a:lnTo>
                  <a:lnTo>
                    <a:pt x="194" y="188"/>
                  </a:lnTo>
                  <a:lnTo>
                    <a:pt x="209" y="185"/>
                  </a:lnTo>
                  <a:lnTo>
                    <a:pt x="221" y="180"/>
                  </a:lnTo>
                  <a:lnTo>
                    <a:pt x="233" y="173"/>
                  </a:lnTo>
                  <a:lnTo>
                    <a:pt x="241" y="164"/>
                  </a:lnTo>
                  <a:lnTo>
                    <a:pt x="246" y="153"/>
                  </a:lnTo>
                  <a:lnTo>
                    <a:pt x="248" y="139"/>
                  </a:lnTo>
                  <a:lnTo>
                    <a:pt x="247" y="125"/>
                  </a:lnTo>
                  <a:lnTo>
                    <a:pt x="242" y="113"/>
                  </a:lnTo>
                  <a:lnTo>
                    <a:pt x="233" y="105"/>
                  </a:lnTo>
                  <a:lnTo>
                    <a:pt x="222" y="100"/>
                  </a:lnTo>
                  <a:lnTo>
                    <a:pt x="210" y="95"/>
                  </a:lnTo>
                  <a:lnTo>
                    <a:pt x="195" y="93"/>
                  </a:lnTo>
                  <a:lnTo>
                    <a:pt x="179" y="93"/>
                  </a:lnTo>
                  <a:lnTo>
                    <a:pt x="163" y="93"/>
                  </a:lnTo>
                  <a:lnTo>
                    <a:pt x="127" y="93"/>
                  </a:lnTo>
                  <a:close/>
                  <a:moveTo>
                    <a:pt x="0" y="0"/>
                  </a:moveTo>
                  <a:lnTo>
                    <a:pt x="219" y="0"/>
                  </a:lnTo>
                  <a:lnTo>
                    <a:pt x="248" y="1"/>
                  </a:lnTo>
                  <a:lnTo>
                    <a:pt x="276" y="5"/>
                  </a:lnTo>
                  <a:lnTo>
                    <a:pt x="300" y="13"/>
                  </a:lnTo>
                  <a:lnTo>
                    <a:pt x="322" y="24"/>
                  </a:lnTo>
                  <a:lnTo>
                    <a:pt x="340" y="38"/>
                  </a:lnTo>
                  <a:lnTo>
                    <a:pt x="355" y="55"/>
                  </a:lnTo>
                  <a:lnTo>
                    <a:pt x="367" y="74"/>
                  </a:lnTo>
                  <a:lnTo>
                    <a:pt x="373" y="96"/>
                  </a:lnTo>
                  <a:lnTo>
                    <a:pt x="376" y="121"/>
                  </a:lnTo>
                  <a:lnTo>
                    <a:pt x="373" y="147"/>
                  </a:lnTo>
                  <a:lnTo>
                    <a:pt x="368" y="168"/>
                  </a:lnTo>
                  <a:lnTo>
                    <a:pt x="359" y="186"/>
                  </a:lnTo>
                  <a:lnTo>
                    <a:pt x="346" y="202"/>
                  </a:lnTo>
                  <a:lnTo>
                    <a:pt x="331" y="215"/>
                  </a:lnTo>
                  <a:lnTo>
                    <a:pt x="312" y="226"/>
                  </a:lnTo>
                  <a:lnTo>
                    <a:pt x="290" y="235"/>
                  </a:lnTo>
                  <a:lnTo>
                    <a:pt x="290" y="237"/>
                  </a:lnTo>
                  <a:lnTo>
                    <a:pt x="316" y="243"/>
                  </a:lnTo>
                  <a:lnTo>
                    <a:pt x="338" y="252"/>
                  </a:lnTo>
                  <a:lnTo>
                    <a:pt x="356" y="264"/>
                  </a:lnTo>
                  <a:lnTo>
                    <a:pt x="370" y="280"/>
                  </a:lnTo>
                  <a:lnTo>
                    <a:pt x="380" y="297"/>
                  </a:lnTo>
                  <a:lnTo>
                    <a:pt x="385" y="318"/>
                  </a:lnTo>
                  <a:lnTo>
                    <a:pt x="388" y="342"/>
                  </a:lnTo>
                  <a:lnTo>
                    <a:pt x="385" y="368"/>
                  </a:lnTo>
                  <a:lnTo>
                    <a:pt x="380" y="391"/>
                  </a:lnTo>
                  <a:lnTo>
                    <a:pt x="371" y="412"/>
                  </a:lnTo>
                  <a:lnTo>
                    <a:pt x="359" y="429"/>
                  </a:lnTo>
                  <a:lnTo>
                    <a:pt x="344" y="443"/>
                  </a:lnTo>
                  <a:lnTo>
                    <a:pt x="327" y="454"/>
                  </a:lnTo>
                  <a:lnTo>
                    <a:pt x="309" y="464"/>
                  </a:lnTo>
                  <a:lnTo>
                    <a:pt x="288" y="470"/>
                  </a:lnTo>
                  <a:lnTo>
                    <a:pt x="267" y="476"/>
                  </a:lnTo>
                  <a:lnTo>
                    <a:pt x="246" y="479"/>
                  </a:lnTo>
                  <a:lnTo>
                    <a:pt x="224" y="480"/>
                  </a:lnTo>
                  <a:lnTo>
                    <a:pt x="202" y="481"/>
                  </a:lnTo>
                  <a:lnTo>
                    <a:pt x="0" y="48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2" name="Freeform 15">
              <a:extLst>
                <a:ext uri="{FF2B5EF4-FFF2-40B4-BE49-F238E27FC236}">
                  <a16:creationId xmlns:a16="http://schemas.microsoft.com/office/drawing/2014/main" id="{5AF341E6-7F93-0AB7-AAF6-413E7E270D01}"/>
                </a:ext>
              </a:extLst>
            </p:cNvPr>
            <p:cNvSpPr>
              <a:spLocks/>
            </p:cNvSpPr>
            <p:nvPr userDrawn="1"/>
          </p:nvSpPr>
          <p:spPr bwMode="invGray">
            <a:xfrm>
              <a:off x="10979303" y="466436"/>
              <a:ext cx="166314" cy="231499"/>
            </a:xfrm>
            <a:custGeom>
              <a:avLst/>
              <a:gdLst>
                <a:gd name="T0" fmla="*/ 0 w 346"/>
                <a:gd name="T1" fmla="*/ 0 h 481"/>
                <a:gd name="T2" fmla="*/ 338 w 346"/>
                <a:gd name="T3" fmla="*/ 0 h 481"/>
                <a:gd name="T4" fmla="*/ 338 w 346"/>
                <a:gd name="T5" fmla="*/ 93 h 481"/>
                <a:gd name="T6" fmla="*/ 129 w 346"/>
                <a:gd name="T7" fmla="*/ 93 h 481"/>
                <a:gd name="T8" fmla="*/ 129 w 346"/>
                <a:gd name="T9" fmla="*/ 191 h 481"/>
                <a:gd name="T10" fmla="*/ 326 w 346"/>
                <a:gd name="T11" fmla="*/ 191 h 481"/>
                <a:gd name="T12" fmla="*/ 326 w 346"/>
                <a:gd name="T13" fmla="*/ 281 h 481"/>
                <a:gd name="T14" fmla="*/ 129 w 346"/>
                <a:gd name="T15" fmla="*/ 281 h 481"/>
                <a:gd name="T16" fmla="*/ 129 w 346"/>
                <a:gd name="T17" fmla="*/ 390 h 481"/>
                <a:gd name="T18" fmla="*/ 346 w 346"/>
                <a:gd name="T19" fmla="*/ 390 h 481"/>
                <a:gd name="T20" fmla="*/ 346 w 346"/>
                <a:gd name="T21" fmla="*/ 481 h 481"/>
                <a:gd name="T22" fmla="*/ 0 w 346"/>
                <a:gd name="T23" fmla="*/ 481 h 481"/>
                <a:gd name="T24" fmla="*/ 0 w 346"/>
                <a:gd name="T25"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481">
                  <a:moveTo>
                    <a:pt x="0" y="0"/>
                  </a:moveTo>
                  <a:lnTo>
                    <a:pt x="338" y="0"/>
                  </a:lnTo>
                  <a:lnTo>
                    <a:pt x="338" y="93"/>
                  </a:lnTo>
                  <a:lnTo>
                    <a:pt x="129" y="93"/>
                  </a:lnTo>
                  <a:lnTo>
                    <a:pt x="129" y="191"/>
                  </a:lnTo>
                  <a:lnTo>
                    <a:pt x="326" y="191"/>
                  </a:lnTo>
                  <a:lnTo>
                    <a:pt x="326" y="281"/>
                  </a:lnTo>
                  <a:lnTo>
                    <a:pt x="129" y="281"/>
                  </a:lnTo>
                  <a:lnTo>
                    <a:pt x="129" y="390"/>
                  </a:lnTo>
                  <a:lnTo>
                    <a:pt x="346" y="390"/>
                  </a:lnTo>
                  <a:lnTo>
                    <a:pt x="346" y="481"/>
                  </a:lnTo>
                  <a:lnTo>
                    <a:pt x="0" y="48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3" name="Freeform 16">
              <a:extLst>
                <a:ext uri="{FF2B5EF4-FFF2-40B4-BE49-F238E27FC236}">
                  <a16:creationId xmlns:a16="http://schemas.microsoft.com/office/drawing/2014/main" id="{E18EF5C4-E141-9261-155F-971AB2559693}"/>
                </a:ext>
              </a:extLst>
            </p:cNvPr>
            <p:cNvSpPr>
              <a:spLocks noEditPoints="1"/>
            </p:cNvSpPr>
            <p:nvPr userDrawn="1"/>
          </p:nvSpPr>
          <p:spPr bwMode="invGray">
            <a:xfrm>
              <a:off x="11191762" y="466436"/>
              <a:ext cx="194193" cy="231499"/>
            </a:xfrm>
            <a:custGeom>
              <a:avLst/>
              <a:gdLst>
                <a:gd name="T0" fmla="*/ 130 w 406"/>
                <a:gd name="T1" fmla="*/ 93 h 481"/>
                <a:gd name="T2" fmla="*/ 130 w 406"/>
                <a:gd name="T3" fmla="*/ 200 h 481"/>
                <a:gd name="T4" fmla="*/ 161 w 406"/>
                <a:gd name="T5" fmla="*/ 200 h 481"/>
                <a:gd name="T6" fmla="*/ 176 w 406"/>
                <a:gd name="T7" fmla="*/ 199 h 481"/>
                <a:gd name="T8" fmla="*/ 190 w 406"/>
                <a:gd name="T9" fmla="*/ 199 h 481"/>
                <a:gd name="T10" fmla="*/ 204 w 406"/>
                <a:gd name="T11" fmla="*/ 198 h 481"/>
                <a:gd name="T12" fmla="*/ 218 w 406"/>
                <a:gd name="T13" fmla="*/ 195 h 481"/>
                <a:gd name="T14" fmla="*/ 230 w 406"/>
                <a:gd name="T15" fmla="*/ 191 h 481"/>
                <a:gd name="T16" fmla="*/ 241 w 406"/>
                <a:gd name="T17" fmla="*/ 183 h 481"/>
                <a:gd name="T18" fmla="*/ 249 w 406"/>
                <a:gd name="T19" fmla="*/ 173 h 481"/>
                <a:gd name="T20" fmla="*/ 255 w 406"/>
                <a:gd name="T21" fmla="*/ 161 h 481"/>
                <a:gd name="T22" fmla="*/ 257 w 406"/>
                <a:gd name="T23" fmla="*/ 143 h 481"/>
                <a:gd name="T24" fmla="*/ 255 w 406"/>
                <a:gd name="T25" fmla="*/ 129 h 481"/>
                <a:gd name="T26" fmla="*/ 249 w 406"/>
                <a:gd name="T27" fmla="*/ 117 h 481"/>
                <a:gd name="T28" fmla="*/ 239 w 406"/>
                <a:gd name="T29" fmla="*/ 108 h 481"/>
                <a:gd name="T30" fmla="*/ 227 w 406"/>
                <a:gd name="T31" fmla="*/ 102 h 481"/>
                <a:gd name="T32" fmla="*/ 213 w 406"/>
                <a:gd name="T33" fmla="*/ 97 h 481"/>
                <a:gd name="T34" fmla="*/ 196 w 406"/>
                <a:gd name="T35" fmla="*/ 94 h 481"/>
                <a:gd name="T36" fmla="*/ 179 w 406"/>
                <a:gd name="T37" fmla="*/ 93 h 481"/>
                <a:gd name="T38" fmla="*/ 161 w 406"/>
                <a:gd name="T39" fmla="*/ 93 h 481"/>
                <a:gd name="T40" fmla="*/ 130 w 406"/>
                <a:gd name="T41" fmla="*/ 93 h 481"/>
                <a:gd name="T42" fmla="*/ 0 w 406"/>
                <a:gd name="T43" fmla="*/ 0 h 481"/>
                <a:gd name="T44" fmla="*/ 229 w 406"/>
                <a:gd name="T45" fmla="*/ 0 h 481"/>
                <a:gd name="T46" fmla="*/ 258 w 406"/>
                <a:gd name="T47" fmla="*/ 1 h 481"/>
                <a:gd name="T48" fmla="*/ 283 w 406"/>
                <a:gd name="T49" fmla="*/ 5 h 481"/>
                <a:gd name="T50" fmla="*/ 307 w 406"/>
                <a:gd name="T51" fmla="*/ 13 h 481"/>
                <a:gd name="T52" fmla="*/ 329 w 406"/>
                <a:gd name="T53" fmla="*/ 23 h 481"/>
                <a:gd name="T54" fmla="*/ 348 w 406"/>
                <a:gd name="T55" fmla="*/ 37 h 481"/>
                <a:gd name="T56" fmla="*/ 363 w 406"/>
                <a:gd name="T57" fmla="*/ 53 h 481"/>
                <a:gd name="T58" fmla="*/ 374 w 406"/>
                <a:gd name="T59" fmla="*/ 73 h 481"/>
                <a:gd name="T60" fmla="*/ 381 w 406"/>
                <a:gd name="T61" fmla="*/ 95 h 481"/>
                <a:gd name="T62" fmla="*/ 384 w 406"/>
                <a:gd name="T63" fmla="*/ 121 h 481"/>
                <a:gd name="T64" fmla="*/ 382 w 406"/>
                <a:gd name="T65" fmla="*/ 148 h 481"/>
                <a:gd name="T66" fmla="*/ 376 w 406"/>
                <a:gd name="T67" fmla="*/ 171 h 481"/>
                <a:gd name="T68" fmla="*/ 367 w 406"/>
                <a:gd name="T69" fmla="*/ 192 h 481"/>
                <a:gd name="T70" fmla="*/ 354 w 406"/>
                <a:gd name="T71" fmla="*/ 209 h 481"/>
                <a:gd name="T72" fmla="*/ 337 w 406"/>
                <a:gd name="T73" fmla="*/ 225 h 481"/>
                <a:gd name="T74" fmla="*/ 316 w 406"/>
                <a:gd name="T75" fmla="*/ 236 h 481"/>
                <a:gd name="T76" fmla="*/ 291 w 406"/>
                <a:gd name="T77" fmla="*/ 244 h 481"/>
                <a:gd name="T78" fmla="*/ 306 w 406"/>
                <a:gd name="T79" fmla="*/ 251 h 481"/>
                <a:gd name="T80" fmla="*/ 318 w 406"/>
                <a:gd name="T81" fmla="*/ 261 h 481"/>
                <a:gd name="T82" fmla="*/ 327 w 406"/>
                <a:gd name="T83" fmla="*/ 273 h 481"/>
                <a:gd name="T84" fmla="*/ 335 w 406"/>
                <a:gd name="T85" fmla="*/ 288 h 481"/>
                <a:gd name="T86" fmla="*/ 342 w 406"/>
                <a:gd name="T87" fmla="*/ 307 h 481"/>
                <a:gd name="T88" fmla="*/ 350 w 406"/>
                <a:gd name="T89" fmla="*/ 328 h 481"/>
                <a:gd name="T90" fmla="*/ 359 w 406"/>
                <a:gd name="T91" fmla="*/ 352 h 481"/>
                <a:gd name="T92" fmla="*/ 406 w 406"/>
                <a:gd name="T93" fmla="*/ 481 h 481"/>
                <a:gd name="T94" fmla="*/ 273 w 406"/>
                <a:gd name="T95" fmla="*/ 481 h 481"/>
                <a:gd name="T96" fmla="*/ 245 w 406"/>
                <a:gd name="T97" fmla="*/ 396 h 481"/>
                <a:gd name="T98" fmla="*/ 234 w 406"/>
                <a:gd name="T99" fmla="*/ 364 h 481"/>
                <a:gd name="T100" fmla="*/ 224 w 406"/>
                <a:gd name="T101" fmla="*/ 339 h 481"/>
                <a:gd name="T102" fmla="*/ 214 w 406"/>
                <a:gd name="T103" fmla="*/ 319 h 481"/>
                <a:gd name="T104" fmla="*/ 203 w 406"/>
                <a:gd name="T105" fmla="*/ 306 h 481"/>
                <a:gd name="T106" fmla="*/ 190 w 406"/>
                <a:gd name="T107" fmla="*/ 297 h 481"/>
                <a:gd name="T108" fmla="*/ 175 w 406"/>
                <a:gd name="T109" fmla="*/ 292 h 481"/>
                <a:gd name="T110" fmla="*/ 156 w 406"/>
                <a:gd name="T111" fmla="*/ 290 h 481"/>
                <a:gd name="T112" fmla="*/ 130 w 406"/>
                <a:gd name="T113" fmla="*/ 290 h 481"/>
                <a:gd name="T114" fmla="*/ 130 w 406"/>
                <a:gd name="T115" fmla="*/ 481 h 481"/>
                <a:gd name="T116" fmla="*/ 0 w 406"/>
                <a:gd name="T117" fmla="*/ 481 h 481"/>
                <a:gd name="T118" fmla="*/ 0 w 406"/>
                <a:gd name="T11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6" h="481">
                  <a:moveTo>
                    <a:pt x="130" y="93"/>
                  </a:moveTo>
                  <a:lnTo>
                    <a:pt x="130" y="200"/>
                  </a:lnTo>
                  <a:lnTo>
                    <a:pt x="161" y="200"/>
                  </a:lnTo>
                  <a:lnTo>
                    <a:pt x="176" y="199"/>
                  </a:lnTo>
                  <a:lnTo>
                    <a:pt x="190" y="199"/>
                  </a:lnTo>
                  <a:lnTo>
                    <a:pt x="204" y="198"/>
                  </a:lnTo>
                  <a:lnTo>
                    <a:pt x="218" y="195"/>
                  </a:lnTo>
                  <a:lnTo>
                    <a:pt x="230" y="191"/>
                  </a:lnTo>
                  <a:lnTo>
                    <a:pt x="241" y="183"/>
                  </a:lnTo>
                  <a:lnTo>
                    <a:pt x="249" y="173"/>
                  </a:lnTo>
                  <a:lnTo>
                    <a:pt x="255" y="161"/>
                  </a:lnTo>
                  <a:lnTo>
                    <a:pt x="257" y="143"/>
                  </a:lnTo>
                  <a:lnTo>
                    <a:pt x="255" y="129"/>
                  </a:lnTo>
                  <a:lnTo>
                    <a:pt x="249" y="117"/>
                  </a:lnTo>
                  <a:lnTo>
                    <a:pt x="239" y="108"/>
                  </a:lnTo>
                  <a:lnTo>
                    <a:pt x="227" y="102"/>
                  </a:lnTo>
                  <a:lnTo>
                    <a:pt x="213" y="97"/>
                  </a:lnTo>
                  <a:lnTo>
                    <a:pt x="196" y="94"/>
                  </a:lnTo>
                  <a:lnTo>
                    <a:pt x="179" y="93"/>
                  </a:lnTo>
                  <a:lnTo>
                    <a:pt x="161" y="93"/>
                  </a:lnTo>
                  <a:lnTo>
                    <a:pt x="130" y="93"/>
                  </a:lnTo>
                  <a:close/>
                  <a:moveTo>
                    <a:pt x="0" y="0"/>
                  </a:moveTo>
                  <a:lnTo>
                    <a:pt x="229" y="0"/>
                  </a:lnTo>
                  <a:lnTo>
                    <a:pt x="258" y="1"/>
                  </a:lnTo>
                  <a:lnTo>
                    <a:pt x="283" y="5"/>
                  </a:lnTo>
                  <a:lnTo>
                    <a:pt x="307" y="13"/>
                  </a:lnTo>
                  <a:lnTo>
                    <a:pt x="329" y="23"/>
                  </a:lnTo>
                  <a:lnTo>
                    <a:pt x="348" y="37"/>
                  </a:lnTo>
                  <a:lnTo>
                    <a:pt x="363" y="53"/>
                  </a:lnTo>
                  <a:lnTo>
                    <a:pt x="374" y="73"/>
                  </a:lnTo>
                  <a:lnTo>
                    <a:pt x="381" y="95"/>
                  </a:lnTo>
                  <a:lnTo>
                    <a:pt x="384" y="121"/>
                  </a:lnTo>
                  <a:lnTo>
                    <a:pt x="382" y="148"/>
                  </a:lnTo>
                  <a:lnTo>
                    <a:pt x="376" y="171"/>
                  </a:lnTo>
                  <a:lnTo>
                    <a:pt x="367" y="192"/>
                  </a:lnTo>
                  <a:lnTo>
                    <a:pt x="354" y="209"/>
                  </a:lnTo>
                  <a:lnTo>
                    <a:pt x="337" y="225"/>
                  </a:lnTo>
                  <a:lnTo>
                    <a:pt x="316" y="236"/>
                  </a:lnTo>
                  <a:lnTo>
                    <a:pt x="291" y="244"/>
                  </a:lnTo>
                  <a:lnTo>
                    <a:pt x="306" y="251"/>
                  </a:lnTo>
                  <a:lnTo>
                    <a:pt x="318" y="261"/>
                  </a:lnTo>
                  <a:lnTo>
                    <a:pt x="327" y="273"/>
                  </a:lnTo>
                  <a:lnTo>
                    <a:pt x="335" y="288"/>
                  </a:lnTo>
                  <a:lnTo>
                    <a:pt x="342" y="307"/>
                  </a:lnTo>
                  <a:lnTo>
                    <a:pt x="350" y="328"/>
                  </a:lnTo>
                  <a:lnTo>
                    <a:pt x="359" y="352"/>
                  </a:lnTo>
                  <a:lnTo>
                    <a:pt x="406" y="481"/>
                  </a:lnTo>
                  <a:lnTo>
                    <a:pt x="273" y="481"/>
                  </a:lnTo>
                  <a:lnTo>
                    <a:pt x="245" y="396"/>
                  </a:lnTo>
                  <a:lnTo>
                    <a:pt x="234" y="364"/>
                  </a:lnTo>
                  <a:lnTo>
                    <a:pt x="224" y="339"/>
                  </a:lnTo>
                  <a:lnTo>
                    <a:pt x="214" y="319"/>
                  </a:lnTo>
                  <a:lnTo>
                    <a:pt x="203" y="306"/>
                  </a:lnTo>
                  <a:lnTo>
                    <a:pt x="190" y="297"/>
                  </a:lnTo>
                  <a:lnTo>
                    <a:pt x="175" y="292"/>
                  </a:lnTo>
                  <a:lnTo>
                    <a:pt x="156" y="290"/>
                  </a:lnTo>
                  <a:lnTo>
                    <a:pt x="130" y="290"/>
                  </a:lnTo>
                  <a:lnTo>
                    <a:pt x="130" y="481"/>
                  </a:lnTo>
                  <a:lnTo>
                    <a:pt x="0" y="48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23" name="Rectangle 17">
              <a:extLst>
                <a:ext uri="{FF2B5EF4-FFF2-40B4-BE49-F238E27FC236}">
                  <a16:creationId xmlns:a16="http://schemas.microsoft.com/office/drawing/2014/main" id="{6D94AF29-7A1D-BBE3-C110-58DCCCA4680E}"/>
                </a:ext>
              </a:extLst>
            </p:cNvPr>
            <p:cNvSpPr>
              <a:spLocks noChangeArrowheads="1"/>
            </p:cNvSpPr>
            <p:nvPr userDrawn="1"/>
          </p:nvSpPr>
          <p:spPr bwMode="invGray">
            <a:xfrm>
              <a:off x="11424409" y="466436"/>
              <a:ext cx="62488" cy="23149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25" name="Freeform 18">
              <a:extLst>
                <a:ext uri="{FF2B5EF4-FFF2-40B4-BE49-F238E27FC236}">
                  <a16:creationId xmlns:a16="http://schemas.microsoft.com/office/drawing/2014/main" id="{CAA385CB-01E3-2E04-0686-46D76BC3DCE0}"/>
                </a:ext>
              </a:extLst>
            </p:cNvPr>
            <p:cNvSpPr>
              <a:spLocks/>
            </p:cNvSpPr>
            <p:nvPr userDrawn="1"/>
          </p:nvSpPr>
          <p:spPr bwMode="invGray">
            <a:xfrm>
              <a:off x="11520545" y="466436"/>
              <a:ext cx="174005" cy="231499"/>
            </a:xfrm>
            <a:custGeom>
              <a:avLst/>
              <a:gdLst>
                <a:gd name="T0" fmla="*/ 0 w 363"/>
                <a:gd name="T1" fmla="*/ 0 h 481"/>
                <a:gd name="T2" fmla="*/ 363 w 363"/>
                <a:gd name="T3" fmla="*/ 0 h 481"/>
                <a:gd name="T4" fmla="*/ 363 w 363"/>
                <a:gd name="T5" fmla="*/ 95 h 481"/>
                <a:gd name="T6" fmla="*/ 247 w 363"/>
                <a:gd name="T7" fmla="*/ 95 h 481"/>
                <a:gd name="T8" fmla="*/ 247 w 363"/>
                <a:gd name="T9" fmla="*/ 481 h 481"/>
                <a:gd name="T10" fmla="*/ 119 w 363"/>
                <a:gd name="T11" fmla="*/ 481 h 481"/>
                <a:gd name="T12" fmla="*/ 119 w 363"/>
                <a:gd name="T13" fmla="*/ 95 h 481"/>
                <a:gd name="T14" fmla="*/ 0 w 363"/>
                <a:gd name="T15" fmla="*/ 95 h 481"/>
                <a:gd name="T16" fmla="*/ 0 w 36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481">
                  <a:moveTo>
                    <a:pt x="0" y="0"/>
                  </a:moveTo>
                  <a:lnTo>
                    <a:pt x="363" y="0"/>
                  </a:lnTo>
                  <a:lnTo>
                    <a:pt x="363" y="95"/>
                  </a:lnTo>
                  <a:lnTo>
                    <a:pt x="247" y="95"/>
                  </a:lnTo>
                  <a:lnTo>
                    <a:pt x="247" y="481"/>
                  </a:lnTo>
                  <a:lnTo>
                    <a:pt x="119" y="481"/>
                  </a:lnTo>
                  <a:lnTo>
                    <a:pt x="119" y="95"/>
                  </a:lnTo>
                  <a:lnTo>
                    <a:pt x="0" y="9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27" name="Rectangle 19">
              <a:extLst>
                <a:ext uri="{FF2B5EF4-FFF2-40B4-BE49-F238E27FC236}">
                  <a16:creationId xmlns:a16="http://schemas.microsoft.com/office/drawing/2014/main" id="{0C7B8288-1C9E-6D01-03F4-C1C16D265021}"/>
                </a:ext>
              </a:extLst>
            </p:cNvPr>
            <p:cNvSpPr>
              <a:spLocks noChangeArrowheads="1"/>
            </p:cNvSpPr>
            <p:nvPr userDrawn="1"/>
          </p:nvSpPr>
          <p:spPr bwMode="invGray">
            <a:xfrm>
              <a:off x="9963152" y="466436"/>
              <a:ext cx="231687" cy="23149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gr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680236120"/>
              </p:ext>
            </p:extLst>
          </p:nvPr>
        </p:nvGraphicFramePr>
        <p:xfrm>
          <a:off x="2120" y="2119"/>
          <a:ext cx="2118" cy="2116"/>
        </p:xfrm>
        <a:graphic>
          <a:graphicData uri="http://schemas.openxmlformats.org/presentationml/2006/ole">
            <mc:AlternateContent xmlns:mc="http://schemas.openxmlformats.org/markup-compatibility/2006">
              <mc:Choice xmlns:v="urn:schemas-microsoft-com:vml" Requires="v">
                <p:oleObj name="think-cell Folie" r:id="rId5" imgW="270" imgH="270" progId="TCLayout.ActiveDocument.1">
                  <p:embed/>
                </p:oleObj>
              </mc:Choice>
              <mc:Fallback>
                <p:oleObj name="think-cell Folie" r:id="rId5" imgW="270" imgH="270" progId="TCLayout.ActiveDocument.1">
                  <p:embed/>
                  <p:pic>
                    <p:nvPicPr>
                      <p:cNvPr id="7" name="Objekt 6" hidden="1"/>
                      <p:cNvPicPr/>
                      <p:nvPr/>
                    </p:nvPicPr>
                    <p:blipFill>
                      <a:blip r:embed="rId6"/>
                      <a:stretch>
                        <a:fillRect/>
                      </a:stretch>
                    </p:blipFill>
                    <p:spPr>
                      <a:xfrm>
                        <a:off x="2120" y="2119"/>
                        <a:ext cx="2118" cy="2116"/>
                      </a:xfrm>
                      <a:prstGeom prst="rect">
                        <a:avLst/>
                      </a:prstGeom>
                    </p:spPr>
                  </p:pic>
                </p:oleObj>
              </mc:Fallback>
            </mc:AlternateContent>
          </a:graphicData>
        </a:graphic>
      </p:graphicFrame>
      <p:sp>
        <p:nvSpPr>
          <p:cNvPr id="33" name="Titel 32">
            <a:extLst>
              <a:ext uri="{FF2B5EF4-FFF2-40B4-BE49-F238E27FC236}">
                <a16:creationId xmlns:a16="http://schemas.microsoft.com/office/drawing/2014/main" id="{64EC34F0-49CD-6E0F-FB60-D043248178F4}"/>
              </a:ext>
            </a:extLst>
          </p:cNvPr>
          <p:cNvSpPr>
            <a:spLocks noGrp="1"/>
          </p:cNvSpPr>
          <p:nvPr>
            <p:ph type="title" hasCustomPrompt="1"/>
          </p:nvPr>
        </p:nvSpPr>
        <p:spPr>
          <a:xfrm>
            <a:off x="4775929" y="2516631"/>
            <a:ext cx="7119209" cy="1100830"/>
          </a:xfrm>
        </p:spPr>
        <p:txBody>
          <a:bodyPr anchor="t"/>
          <a:lstStyle>
            <a:lvl1pPr>
              <a:defRPr sz="3400">
                <a:solidFill>
                  <a:schemeClr val="bg1"/>
                </a:solidFill>
              </a:defRPr>
            </a:lvl1pPr>
          </a:lstStyle>
          <a:p>
            <a:r>
              <a:rPr lang="en-GB" noProof="0" dirty="0"/>
              <a:t>Edit Master Title Format</a:t>
            </a:r>
          </a:p>
        </p:txBody>
      </p:sp>
      <p:sp>
        <p:nvSpPr>
          <p:cNvPr id="45" name="Textplatzhalter 44">
            <a:extLst>
              <a:ext uri="{FF2B5EF4-FFF2-40B4-BE49-F238E27FC236}">
                <a16:creationId xmlns:a16="http://schemas.microsoft.com/office/drawing/2014/main" id="{CB55560A-493F-B934-9FEC-B1801F1F631F}"/>
              </a:ext>
            </a:extLst>
          </p:cNvPr>
          <p:cNvSpPr>
            <a:spLocks noGrp="1"/>
          </p:cNvSpPr>
          <p:nvPr>
            <p:ph type="body" sz="quarter" idx="10" hasCustomPrompt="1"/>
          </p:nvPr>
        </p:nvSpPr>
        <p:spPr>
          <a:xfrm>
            <a:off x="4774406" y="3713163"/>
            <a:ext cx="7120732" cy="273050"/>
          </a:xfrm>
        </p:spPr>
        <p:txBody>
          <a:bodyPr/>
          <a:lstStyle>
            <a:lvl1pPr marL="0" indent="0">
              <a:buNone/>
              <a:defRPr sz="1800" cap="all" baseline="0">
                <a:solidFill>
                  <a:schemeClr val="bg1"/>
                </a:solidFill>
              </a:defRPr>
            </a:lvl1pPr>
            <a:lvl2pPr marL="182562" indent="0">
              <a:buNone/>
              <a:defRPr sz="1800" cap="all" baseline="0">
                <a:solidFill>
                  <a:schemeClr val="bg1"/>
                </a:solidFill>
              </a:defRPr>
            </a:lvl2pPr>
            <a:lvl3pPr marL="358775" indent="0">
              <a:buNone/>
              <a:defRPr sz="1800" cap="all" baseline="0">
                <a:solidFill>
                  <a:schemeClr val="bg1"/>
                </a:solidFill>
              </a:defRPr>
            </a:lvl3pPr>
            <a:lvl4pPr marL="541338" indent="0">
              <a:buNone/>
              <a:defRPr sz="1800" cap="all" baseline="0">
                <a:solidFill>
                  <a:schemeClr val="bg1"/>
                </a:solidFill>
              </a:defRPr>
            </a:lvl4pPr>
            <a:lvl5pPr marL="715962" indent="0">
              <a:buNone/>
              <a:defRPr sz="1800" cap="all" baseline="0">
                <a:solidFill>
                  <a:schemeClr val="bg1"/>
                </a:solidFill>
              </a:defRPr>
            </a:lvl5pPr>
          </a:lstStyle>
          <a:p>
            <a:pPr marL="0" indent="0">
              <a:buNone/>
            </a:pPr>
            <a:r>
              <a:rPr lang="en-GB" sz="1800" noProof="0" dirty="0">
                <a:solidFill>
                  <a:schemeClr val="bg1"/>
                </a:solidFill>
              </a:rPr>
              <a:t>INSERT SUBTITLE HERE</a:t>
            </a:r>
          </a:p>
        </p:txBody>
      </p:sp>
      <p:sp>
        <p:nvSpPr>
          <p:cNvPr id="48" name="Textplatzhalter 3">
            <a:extLst>
              <a:ext uri="{FF2B5EF4-FFF2-40B4-BE49-F238E27FC236}">
                <a16:creationId xmlns:a16="http://schemas.microsoft.com/office/drawing/2014/main" id="{3C0469E1-D54D-DAE8-9DA9-74AD022B043D}"/>
              </a:ext>
            </a:extLst>
          </p:cNvPr>
          <p:cNvSpPr>
            <a:spLocks noGrp="1"/>
          </p:cNvSpPr>
          <p:nvPr>
            <p:ph type="body" sz="quarter" idx="11" hasCustomPrompt="1"/>
          </p:nvPr>
        </p:nvSpPr>
        <p:spPr>
          <a:xfrm>
            <a:off x="4794978" y="5091953"/>
            <a:ext cx="7096985" cy="215444"/>
          </a:xfrm>
        </p:spPr>
        <p:txBody>
          <a:bodyPr/>
          <a:lstStyle>
            <a:lvl1pPr marL="0" indent="0" algn="l" defTabSz="1220084" rtl="0" eaLnBrk="1" latinLnBrk="0" hangingPunct="1">
              <a:spcBef>
                <a:spcPts val="600"/>
              </a:spcBef>
              <a:spcAft>
                <a:spcPts val="0"/>
              </a:spcAft>
              <a:buClr>
                <a:schemeClr val="tx1"/>
              </a:buClr>
              <a:buSzPct val="100000"/>
              <a:buFont typeface="Arial" panose="020B0604020202020204" pitchFamily="34" charset="0"/>
              <a:buNone/>
              <a:defRPr lang="de-CH" sz="1400" kern="1200" dirty="0">
                <a:solidFill>
                  <a:schemeClr val="bg1"/>
                </a:solidFill>
                <a:latin typeface="Arial"/>
                <a:ea typeface="+mn-ea"/>
                <a:cs typeface="+mn-cs"/>
              </a:defRPr>
            </a:lvl1pPr>
          </a:lstStyle>
          <a:p>
            <a:r>
              <a:rPr lang="en-GB" dirty="0"/>
              <a:t>Last Name, </a:t>
            </a:r>
            <a:r>
              <a:rPr lang="en-GB" noProof="0" dirty="0"/>
              <a:t>First Name Speaker 2</a:t>
            </a:r>
          </a:p>
        </p:txBody>
      </p:sp>
      <p:sp>
        <p:nvSpPr>
          <p:cNvPr id="51" name="Textplatzhalter 3">
            <a:extLst>
              <a:ext uri="{FF2B5EF4-FFF2-40B4-BE49-F238E27FC236}">
                <a16:creationId xmlns:a16="http://schemas.microsoft.com/office/drawing/2014/main" id="{333A013D-F81B-E8E8-D2EA-72E833B45BCA}"/>
              </a:ext>
            </a:extLst>
          </p:cNvPr>
          <p:cNvSpPr>
            <a:spLocks noGrp="1"/>
          </p:cNvSpPr>
          <p:nvPr>
            <p:ph type="body" sz="quarter" idx="12" hasCustomPrompt="1"/>
          </p:nvPr>
        </p:nvSpPr>
        <p:spPr>
          <a:xfrm>
            <a:off x="4794978" y="4822872"/>
            <a:ext cx="7096985" cy="215444"/>
          </a:xfrm>
        </p:spPr>
        <p:txBody>
          <a:bodyPr/>
          <a:lstStyle>
            <a:lvl1pPr marL="0" indent="0" algn="l" defTabSz="1220084" rtl="0" eaLnBrk="1" latinLnBrk="0" hangingPunct="1">
              <a:spcBef>
                <a:spcPts val="600"/>
              </a:spcBef>
              <a:spcAft>
                <a:spcPts val="0"/>
              </a:spcAft>
              <a:buClr>
                <a:schemeClr val="tx1"/>
              </a:buClr>
              <a:buSzPct val="100000"/>
              <a:buFont typeface="Arial" panose="020B0604020202020204" pitchFamily="34" charset="0"/>
              <a:buNone/>
              <a:defRPr lang="de-CH" sz="1400" kern="1200" dirty="0">
                <a:solidFill>
                  <a:schemeClr val="bg1"/>
                </a:solidFill>
                <a:latin typeface="Arial"/>
                <a:ea typeface="+mn-ea"/>
                <a:cs typeface="+mn-cs"/>
              </a:defRPr>
            </a:lvl1pPr>
          </a:lstStyle>
          <a:p>
            <a:r>
              <a:rPr lang="en-GB" dirty="0"/>
              <a:t>Last Name, </a:t>
            </a:r>
            <a:r>
              <a:rPr lang="en-GB" noProof="0" dirty="0"/>
              <a:t>First Name Speaker 1</a:t>
            </a:r>
          </a:p>
        </p:txBody>
      </p:sp>
      <p:sp>
        <p:nvSpPr>
          <p:cNvPr id="53" name="Freeform 9">
            <a:extLst>
              <a:ext uri="{FF2B5EF4-FFF2-40B4-BE49-F238E27FC236}">
                <a16:creationId xmlns:a16="http://schemas.microsoft.com/office/drawing/2014/main" id="{E1A2A4A2-7C28-91E4-FCD6-9FF9DC267097}"/>
              </a:ext>
            </a:extLst>
          </p:cNvPr>
          <p:cNvSpPr>
            <a:spLocks/>
          </p:cNvSpPr>
          <p:nvPr userDrawn="1"/>
        </p:nvSpPr>
        <p:spPr bwMode="invGray">
          <a:xfrm>
            <a:off x="0" y="2374271"/>
            <a:ext cx="4289212" cy="4485317"/>
          </a:xfrm>
          <a:custGeom>
            <a:avLst/>
            <a:gdLst/>
            <a:ahLst/>
            <a:cxnLst/>
            <a:rect l="l" t="t" r="r" b="b"/>
            <a:pathLst>
              <a:path w="4252778" h="4447217">
                <a:moveTo>
                  <a:pt x="1946358" y="2374551"/>
                </a:moveTo>
                <a:cubicBezTo>
                  <a:pt x="4252778" y="2374551"/>
                  <a:pt x="4252778" y="2374551"/>
                  <a:pt x="4252778" y="2374551"/>
                </a:cubicBezTo>
                <a:cubicBezTo>
                  <a:pt x="4252778" y="3343655"/>
                  <a:pt x="4252778" y="4001144"/>
                  <a:pt x="4252778" y="4447217"/>
                </a:cubicBezTo>
                <a:lnTo>
                  <a:pt x="2822798" y="4447217"/>
                </a:lnTo>
                <a:cubicBezTo>
                  <a:pt x="2822798" y="3379169"/>
                  <a:pt x="2822798" y="3379169"/>
                  <a:pt x="2822798" y="3379169"/>
                </a:cubicBezTo>
                <a:cubicBezTo>
                  <a:pt x="1946358" y="3379169"/>
                  <a:pt x="1946358" y="3379169"/>
                  <a:pt x="1946358" y="3379169"/>
                </a:cubicBezTo>
                <a:cubicBezTo>
                  <a:pt x="1946358" y="2374551"/>
                  <a:pt x="1946358" y="2374551"/>
                  <a:pt x="1946358" y="2374551"/>
                </a:cubicBezTo>
                <a:close/>
                <a:moveTo>
                  <a:pt x="2407642" y="0"/>
                </a:moveTo>
                <a:cubicBezTo>
                  <a:pt x="2776669" y="0"/>
                  <a:pt x="3560852" y="45665"/>
                  <a:pt x="4114393" y="228322"/>
                </a:cubicBezTo>
                <a:cubicBezTo>
                  <a:pt x="4114393" y="1461262"/>
                  <a:pt x="4114393" y="1461262"/>
                  <a:pt x="4114393" y="1461262"/>
                </a:cubicBezTo>
                <a:cubicBezTo>
                  <a:pt x="3653109" y="1187276"/>
                  <a:pt x="2961183" y="1095947"/>
                  <a:pt x="2638284" y="1095947"/>
                </a:cubicBezTo>
                <a:cubicBezTo>
                  <a:pt x="1438946" y="1095947"/>
                  <a:pt x="424121" y="1598256"/>
                  <a:pt x="424121" y="2876860"/>
                </a:cubicBezTo>
                <a:cubicBezTo>
                  <a:pt x="424121" y="3624389"/>
                  <a:pt x="844736" y="4186858"/>
                  <a:pt x="1470511" y="4447217"/>
                </a:cubicBezTo>
                <a:lnTo>
                  <a:pt x="0" y="4447217"/>
                </a:lnTo>
                <a:lnTo>
                  <a:pt x="0" y="612021"/>
                </a:lnTo>
                <a:cubicBezTo>
                  <a:pt x="603422" y="188006"/>
                  <a:pt x="1436951" y="0"/>
                  <a:pt x="24076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4" name="Datumsplatzhalter 13">
            <a:extLst>
              <a:ext uri="{FF2B5EF4-FFF2-40B4-BE49-F238E27FC236}">
                <a16:creationId xmlns:a16="http://schemas.microsoft.com/office/drawing/2014/main" id="{7BC4E803-D995-017B-58B9-9F39476CF28B}"/>
              </a:ext>
            </a:extLst>
          </p:cNvPr>
          <p:cNvSpPr>
            <a:spLocks noGrp="1"/>
          </p:cNvSpPr>
          <p:nvPr>
            <p:ph type="dt" sz="half" idx="14"/>
          </p:nvPr>
        </p:nvSpPr>
        <p:spPr>
          <a:xfrm>
            <a:off x="4794978" y="5823900"/>
            <a:ext cx="2754000" cy="234000"/>
          </a:xfrm>
        </p:spPr>
        <p:txBody>
          <a:bodyPr/>
          <a:lstStyle>
            <a:lvl1pPr>
              <a:defRPr>
                <a:solidFill>
                  <a:schemeClr val="bg1"/>
                </a:solidFill>
              </a:defRPr>
            </a:lvl1pPr>
          </a:lstStyle>
          <a:p>
            <a:fld id="{83758467-2ED7-49FD-B825-AFFB4AFABCF4}" type="datetime1">
              <a:rPr lang="en-GB" noProof="0" smtClean="0"/>
              <a:t>13/02/2026</a:t>
            </a:fld>
            <a:endParaRPr lang="en-GB" noProof="0" dirty="0"/>
          </a:p>
        </p:txBody>
      </p:sp>
      <p:sp>
        <p:nvSpPr>
          <p:cNvPr id="15" name="Fußzeilenplatzhalter 14">
            <a:extLst>
              <a:ext uri="{FF2B5EF4-FFF2-40B4-BE49-F238E27FC236}">
                <a16:creationId xmlns:a16="http://schemas.microsoft.com/office/drawing/2014/main" id="{F646AAE2-CEA3-491B-96FD-2BC7A9E67C59}"/>
              </a:ext>
            </a:extLst>
          </p:cNvPr>
          <p:cNvSpPr>
            <a:spLocks noGrp="1"/>
          </p:cNvSpPr>
          <p:nvPr>
            <p:ph type="ftr" sz="quarter" idx="15"/>
          </p:nvPr>
        </p:nvSpPr>
        <p:spPr>
          <a:xfrm>
            <a:off x="-60349" y="0"/>
            <a:ext cx="36000" cy="15389"/>
          </a:xfrm>
        </p:spPr>
        <p:txBody>
          <a:bodyPr/>
          <a:lstStyle>
            <a:lvl1pPr>
              <a:defRPr sz="100">
                <a:noFill/>
              </a:defRPr>
            </a:lvl1pPr>
          </a:lstStyle>
          <a:p>
            <a:r>
              <a:rPr lang="en-GB" noProof="0" dirty="0"/>
              <a:t>NAME OF PRESENTATION</a:t>
            </a:r>
          </a:p>
        </p:txBody>
      </p:sp>
      <p:sp>
        <p:nvSpPr>
          <p:cNvPr id="16" name="Foliennummernplatzhalter 15">
            <a:extLst>
              <a:ext uri="{FF2B5EF4-FFF2-40B4-BE49-F238E27FC236}">
                <a16:creationId xmlns:a16="http://schemas.microsoft.com/office/drawing/2014/main" id="{84A24F91-AB58-5288-3236-4E6F2B35A520}"/>
              </a:ext>
            </a:extLst>
          </p:cNvPr>
          <p:cNvSpPr>
            <a:spLocks noGrp="1"/>
          </p:cNvSpPr>
          <p:nvPr>
            <p:ph type="sldNum" sz="quarter" idx="16"/>
          </p:nvPr>
        </p:nvSpPr>
        <p:spPr>
          <a:xfrm>
            <a:off x="-60349" y="0"/>
            <a:ext cx="36000" cy="15389"/>
          </a:xfrm>
        </p:spPr>
        <p:txBody>
          <a:bodyPr/>
          <a:lstStyle>
            <a:lvl1pPr>
              <a:defRPr sz="100">
                <a:noFill/>
              </a:defRPr>
            </a:lvl1pPr>
          </a:lstStyle>
          <a:p>
            <a:r>
              <a:rPr lang="en-GB" noProof="0" dirty="0"/>
              <a:t>.</a:t>
            </a:r>
          </a:p>
        </p:txBody>
      </p:sp>
    </p:spTree>
    <p:custDataLst>
      <p:tags r:id="rId1"/>
    </p:custDataLst>
    <p:extLst>
      <p:ext uri="{BB962C8B-B14F-4D97-AF65-F5344CB8AC3E}">
        <p14:creationId xmlns:p14="http://schemas.microsoft.com/office/powerpoint/2010/main" val="1899870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1/3 Picture">
    <p:spTree>
      <p:nvGrpSpPr>
        <p:cNvPr id="1" name=""/>
        <p:cNvGrpSpPr/>
        <p:nvPr/>
      </p:nvGrpSpPr>
      <p:grpSpPr>
        <a:xfrm>
          <a:off x="0" y="0"/>
          <a:ext cx="0" cy="0"/>
          <a:chOff x="0" y="0"/>
          <a:chExt cx="0" cy="0"/>
        </a:xfrm>
      </p:grpSpPr>
      <p:sp>
        <p:nvSpPr>
          <p:cNvPr id="10" name="Fußzeilenplatzhalter 9"/>
          <p:cNvSpPr>
            <a:spLocks noGrp="1"/>
          </p:cNvSpPr>
          <p:nvPr>
            <p:ph type="ftr" sz="quarter" idx="15"/>
          </p:nvPr>
        </p:nvSpPr>
        <p:spPr>
          <a:xfrm>
            <a:off x="1276998" y="6660267"/>
            <a:ext cx="3757431" cy="123111"/>
          </a:xfrm>
          <a:prstGeom prst="rect">
            <a:avLst/>
          </a:prstGeom>
        </p:spPr>
        <p:txBody>
          <a:bodyPr/>
          <a:lstStyle>
            <a:lvl1pPr>
              <a:defRPr cap="all" baseline="0"/>
            </a:lvl1pPr>
          </a:lstStyle>
          <a:p>
            <a:r>
              <a:rPr lang="en-GB" noProof="0" dirty="0"/>
              <a:t>NAME OF PRESENTATION</a:t>
            </a:r>
          </a:p>
        </p:txBody>
      </p:sp>
      <p:sp>
        <p:nvSpPr>
          <p:cNvPr id="6" name="Foliennummernplatzhalter 5">
            <a:extLst>
              <a:ext uri="{FF2B5EF4-FFF2-40B4-BE49-F238E27FC236}">
                <a16:creationId xmlns:a16="http://schemas.microsoft.com/office/drawing/2014/main" id="{03D64172-2A89-3BA9-7D22-05A223E2A171}"/>
              </a:ext>
            </a:extLst>
          </p:cNvPr>
          <p:cNvSpPr>
            <a:spLocks noGrp="1"/>
          </p:cNvSpPr>
          <p:nvPr>
            <p:ph type="sldNum" sz="quarter" idx="16"/>
          </p:nvPr>
        </p:nvSpPr>
        <p:spPr/>
        <p:txBody>
          <a:bodyPr/>
          <a:lstStyle/>
          <a:p>
            <a:r>
              <a:rPr lang="en-GB" noProof="0" dirty="0"/>
              <a:t>Slide </a:t>
            </a:r>
            <a:fld id="{93851547-B398-49D2-9DDB-033FF50AA622}" type="slidenum">
              <a:rPr lang="en-GB" noProof="0" smtClean="0"/>
              <a:pPr/>
              <a:t>‹#›</a:t>
            </a:fld>
            <a:endParaRPr lang="en-GB" noProof="0" dirty="0"/>
          </a:p>
        </p:txBody>
      </p:sp>
      <p:sp>
        <p:nvSpPr>
          <p:cNvPr id="3" name="Titel 4">
            <a:extLst>
              <a:ext uri="{FF2B5EF4-FFF2-40B4-BE49-F238E27FC236}">
                <a16:creationId xmlns:a16="http://schemas.microsoft.com/office/drawing/2014/main" id="{3EC16112-3D37-DC97-7CB1-B71B1ACC8F96}"/>
              </a:ext>
            </a:extLst>
          </p:cNvPr>
          <p:cNvSpPr>
            <a:spLocks noGrp="1"/>
          </p:cNvSpPr>
          <p:nvPr>
            <p:ph type="title" hasCustomPrompt="1"/>
          </p:nvPr>
        </p:nvSpPr>
        <p:spPr>
          <a:xfrm>
            <a:off x="293686" y="258867"/>
            <a:ext cx="11600657" cy="290886"/>
          </a:xfrm>
        </p:spPr>
        <p:txBody>
          <a:bodyPr>
            <a:noAutofit/>
          </a:bodyPr>
          <a:lstStyle>
            <a:lvl1pPr>
              <a:defRPr cap="all" baseline="0"/>
            </a:lvl1pPr>
          </a:lstStyle>
          <a:p>
            <a:r>
              <a:rPr lang="en-GB" noProof="0" dirty="0"/>
              <a:t>Insert title</a:t>
            </a:r>
          </a:p>
        </p:txBody>
      </p:sp>
      <p:sp>
        <p:nvSpPr>
          <p:cNvPr id="4" name="Bildplatzhalter 6">
            <a:extLst>
              <a:ext uri="{FF2B5EF4-FFF2-40B4-BE49-F238E27FC236}">
                <a16:creationId xmlns:a16="http://schemas.microsoft.com/office/drawing/2014/main" id="{A64DD133-6E9D-F274-E15B-0808E309F9EC}"/>
              </a:ext>
            </a:extLst>
          </p:cNvPr>
          <p:cNvSpPr>
            <a:spLocks noGrp="1"/>
          </p:cNvSpPr>
          <p:nvPr>
            <p:ph type="pic" sz="quarter" idx="18"/>
          </p:nvPr>
        </p:nvSpPr>
        <p:spPr>
          <a:xfrm>
            <a:off x="7634288" y="790575"/>
            <a:ext cx="4264818" cy="5432162"/>
          </a:xfrm>
          <a:solidFill>
            <a:schemeClr val="bg1">
              <a:lumMod val="95000"/>
            </a:schemeClr>
          </a:solidFill>
        </p:spPr>
        <p:txBody>
          <a:bodyPr/>
          <a:lstStyle/>
          <a:p>
            <a:r>
              <a:rPr lang="en-US" noProof="0"/>
              <a:t>Click icon to add picture</a:t>
            </a:r>
            <a:endParaRPr lang="en-GB" noProof="0" dirty="0"/>
          </a:p>
        </p:txBody>
      </p:sp>
      <p:sp>
        <p:nvSpPr>
          <p:cNvPr id="2" name="Textplatzhalter 7">
            <a:extLst>
              <a:ext uri="{FF2B5EF4-FFF2-40B4-BE49-F238E27FC236}">
                <a16:creationId xmlns:a16="http://schemas.microsoft.com/office/drawing/2014/main" id="{608DB642-5F85-2BD6-BA95-DAB40E70764C}"/>
              </a:ext>
            </a:extLst>
          </p:cNvPr>
          <p:cNvSpPr>
            <a:spLocks noGrp="1"/>
          </p:cNvSpPr>
          <p:nvPr>
            <p:ph type="body" sz="quarter" idx="19" hasCustomPrompt="1"/>
          </p:nvPr>
        </p:nvSpPr>
        <p:spPr>
          <a:xfrm>
            <a:off x="307180" y="1702594"/>
            <a:ext cx="5320507" cy="4355306"/>
          </a:xfrm>
        </p:spPr>
        <p:txBody>
          <a:body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umsplatzhalter 1">
            <a:extLst>
              <a:ext uri="{FF2B5EF4-FFF2-40B4-BE49-F238E27FC236}">
                <a16:creationId xmlns:a16="http://schemas.microsoft.com/office/drawing/2014/main" id="{C7C075EF-D481-C76D-4013-FB6E644BE3AC}"/>
              </a:ext>
            </a:extLst>
          </p:cNvPr>
          <p:cNvSpPr>
            <a:spLocks noGrp="1"/>
          </p:cNvSpPr>
          <p:nvPr>
            <p:ph type="dt" sz="half" idx="20"/>
          </p:nvPr>
        </p:nvSpPr>
        <p:spPr>
          <a:xfrm>
            <a:off x="-36000" y="0"/>
            <a:ext cx="36000" cy="36000"/>
          </a:xfrm>
        </p:spPr>
        <p:txBody>
          <a:bodyPr/>
          <a:lstStyle>
            <a:lvl1pPr>
              <a:defRPr sz="100">
                <a:noFill/>
              </a:defRPr>
            </a:lvl1pPr>
          </a:lstStyle>
          <a:p>
            <a:fld id="{D70CC5CC-C51D-4B74-96B8-85E9758B40D2}" type="datetime1">
              <a:rPr lang="en-GB" noProof="0" smtClean="0"/>
              <a:t>13/02/2026</a:t>
            </a:fld>
            <a:endParaRPr lang="en-GB" noProof="0" dirty="0"/>
          </a:p>
        </p:txBody>
      </p:sp>
    </p:spTree>
    <p:custDataLst>
      <p:tags r:id="rId1"/>
    </p:custDataLst>
    <p:extLst>
      <p:ext uri="{BB962C8B-B14F-4D97-AF65-F5344CB8AC3E}">
        <p14:creationId xmlns:p14="http://schemas.microsoft.com/office/powerpoint/2010/main" val="818654267"/>
      </p:ext>
    </p:extLst>
  </p:cSld>
  <p:clrMapOvr>
    <a:masterClrMapping/>
  </p:clrMapOvr>
  <p:extLst>
    <p:ext uri="{DCECCB84-F9BA-43D5-87BE-67443E8EF086}">
      <p15:sldGuideLst xmlns:p15="http://schemas.microsoft.com/office/powerpoint/2012/main">
        <p15:guide id="1" orient="horz" pos="1072" userDrawn="1">
          <p15:clr>
            <a:srgbClr val="FBAE40"/>
          </p15:clr>
        </p15:guide>
        <p15:guide id="2" pos="3544" userDrawn="1">
          <p15:clr>
            <a:srgbClr val="FBAE40"/>
          </p15:clr>
        </p15:guide>
        <p15:guide id="3" pos="4808" userDrawn="1">
          <p15:clr>
            <a:srgbClr val="FBAE40"/>
          </p15:clr>
        </p15:guide>
        <p15:guide id="4" orient="horz" pos="496" userDrawn="1">
          <p15:clr>
            <a:srgbClr val="FBAE40"/>
          </p15:clr>
        </p15:guide>
        <p15:guide id="5" orient="horz" pos="39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10" name="Fußzeilenplatzhalter 9"/>
          <p:cNvSpPr>
            <a:spLocks noGrp="1"/>
          </p:cNvSpPr>
          <p:nvPr>
            <p:ph type="ftr" sz="quarter" idx="15"/>
          </p:nvPr>
        </p:nvSpPr>
        <p:spPr>
          <a:xfrm>
            <a:off x="1276998" y="6660267"/>
            <a:ext cx="3757431" cy="123111"/>
          </a:xfrm>
          <a:prstGeom prst="rect">
            <a:avLst/>
          </a:prstGeom>
        </p:spPr>
        <p:txBody>
          <a:bodyPr/>
          <a:lstStyle>
            <a:lvl1pPr>
              <a:defRPr cap="all" baseline="0"/>
            </a:lvl1pPr>
          </a:lstStyle>
          <a:p>
            <a:r>
              <a:rPr lang="en-GB" noProof="0" dirty="0"/>
              <a:t>NAME OF PRESENTATION</a:t>
            </a:r>
          </a:p>
        </p:txBody>
      </p:sp>
      <p:sp>
        <p:nvSpPr>
          <p:cNvPr id="6" name="Foliennummernplatzhalter 5">
            <a:extLst>
              <a:ext uri="{FF2B5EF4-FFF2-40B4-BE49-F238E27FC236}">
                <a16:creationId xmlns:a16="http://schemas.microsoft.com/office/drawing/2014/main" id="{03D64172-2A89-3BA9-7D22-05A223E2A171}"/>
              </a:ext>
            </a:extLst>
          </p:cNvPr>
          <p:cNvSpPr>
            <a:spLocks noGrp="1"/>
          </p:cNvSpPr>
          <p:nvPr>
            <p:ph type="sldNum" sz="quarter" idx="16"/>
          </p:nvPr>
        </p:nvSpPr>
        <p:spPr/>
        <p:txBody>
          <a:bodyPr/>
          <a:lstStyle/>
          <a:p>
            <a:r>
              <a:rPr lang="en-GB" noProof="0" dirty="0"/>
              <a:t>Slide </a:t>
            </a:r>
            <a:fld id="{93851547-B398-49D2-9DDB-033FF50AA622}" type="slidenum">
              <a:rPr lang="en-GB" noProof="0" smtClean="0"/>
              <a:pPr/>
              <a:t>‹#›</a:t>
            </a:fld>
            <a:endParaRPr lang="en-GB" noProof="0" dirty="0"/>
          </a:p>
        </p:txBody>
      </p:sp>
      <p:sp>
        <p:nvSpPr>
          <p:cNvPr id="3" name="Titel 4">
            <a:extLst>
              <a:ext uri="{FF2B5EF4-FFF2-40B4-BE49-F238E27FC236}">
                <a16:creationId xmlns:a16="http://schemas.microsoft.com/office/drawing/2014/main" id="{3EC16112-3D37-DC97-7CB1-B71B1ACC8F96}"/>
              </a:ext>
            </a:extLst>
          </p:cNvPr>
          <p:cNvSpPr>
            <a:spLocks noGrp="1"/>
          </p:cNvSpPr>
          <p:nvPr>
            <p:ph type="title" hasCustomPrompt="1"/>
          </p:nvPr>
        </p:nvSpPr>
        <p:spPr>
          <a:xfrm>
            <a:off x="293686" y="258867"/>
            <a:ext cx="11600657" cy="290886"/>
          </a:xfrm>
        </p:spPr>
        <p:txBody>
          <a:bodyPr>
            <a:noAutofit/>
          </a:bodyPr>
          <a:lstStyle>
            <a:lvl1pPr>
              <a:defRPr cap="all" baseline="0"/>
            </a:lvl1pPr>
          </a:lstStyle>
          <a:p>
            <a:r>
              <a:rPr lang="en-GB" noProof="0" dirty="0"/>
              <a:t>Insert title</a:t>
            </a:r>
          </a:p>
        </p:txBody>
      </p:sp>
      <p:sp>
        <p:nvSpPr>
          <p:cNvPr id="4" name="Bildplatzhalter 6">
            <a:extLst>
              <a:ext uri="{FF2B5EF4-FFF2-40B4-BE49-F238E27FC236}">
                <a16:creationId xmlns:a16="http://schemas.microsoft.com/office/drawing/2014/main" id="{A64DD133-6E9D-F274-E15B-0808E309F9EC}"/>
              </a:ext>
            </a:extLst>
          </p:cNvPr>
          <p:cNvSpPr>
            <a:spLocks noGrp="1"/>
          </p:cNvSpPr>
          <p:nvPr>
            <p:ph type="pic" sz="quarter" idx="18"/>
          </p:nvPr>
        </p:nvSpPr>
        <p:spPr>
          <a:xfrm>
            <a:off x="307181" y="790575"/>
            <a:ext cx="3682378" cy="5432162"/>
          </a:xfrm>
          <a:solidFill>
            <a:schemeClr val="bg1">
              <a:lumMod val="95000"/>
            </a:schemeClr>
          </a:solidFill>
        </p:spPr>
        <p:txBody>
          <a:bodyPr/>
          <a:lstStyle/>
          <a:p>
            <a:r>
              <a:rPr lang="en-US" noProof="0"/>
              <a:t>Click icon to add picture</a:t>
            </a:r>
            <a:endParaRPr lang="en-GB" noProof="0" dirty="0"/>
          </a:p>
        </p:txBody>
      </p:sp>
      <p:sp>
        <p:nvSpPr>
          <p:cNvPr id="8" name="Datumsplatzhalter 1">
            <a:extLst>
              <a:ext uri="{FF2B5EF4-FFF2-40B4-BE49-F238E27FC236}">
                <a16:creationId xmlns:a16="http://schemas.microsoft.com/office/drawing/2014/main" id="{C7C075EF-D481-C76D-4013-FB6E644BE3AC}"/>
              </a:ext>
            </a:extLst>
          </p:cNvPr>
          <p:cNvSpPr>
            <a:spLocks noGrp="1"/>
          </p:cNvSpPr>
          <p:nvPr>
            <p:ph type="dt" sz="half" idx="20"/>
          </p:nvPr>
        </p:nvSpPr>
        <p:spPr>
          <a:xfrm>
            <a:off x="-36000" y="0"/>
            <a:ext cx="36000" cy="36000"/>
          </a:xfrm>
        </p:spPr>
        <p:txBody>
          <a:bodyPr/>
          <a:lstStyle>
            <a:lvl1pPr>
              <a:defRPr sz="100">
                <a:noFill/>
              </a:defRPr>
            </a:lvl1pPr>
          </a:lstStyle>
          <a:p>
            <a:fld id="{97C276DF-49CE-47F5-8F23-4A809A70C862}" type="datetime1">
              <a:rPr lang="en-GB" noProof="0" smtClean="0"/>
              <a:t>13/02/2026</a:t>
            </a:fld>
            <a:endParaRPr lang="en-GB" noProof="0" dirty="0"/>
          </a:p>
        </p:txBody>
      </p:sp>
      <p:sp>
        <p:nvSpPr>
          <p:cNvPr id="14" name="Bildplatzhalter 6">
            <a:extLst>
              <a:ext uri="{FF2B5EF4-FFF2-40B4-BE49-F238E27FC236}">
                <a16:creationId xmlns:a16="http://schemas.microsoft.com/office/drawing/2014/main" id="{8F2A936E-5BDB-4863-DC54-AF92867B9901}"/>
              </a:ext>
            </a:extLst>
          </p:cNvPr>
          <p:cNvSpPr>
            <a:spLocks noGrp="1"/>
          </p:cNvSpPr>
          <p:nvPr>
            <p:ph type="pic" sz="quarter" idx="21"/>
          </p:nvPr>
        </p:nvSpPr>
        <p:spPr>
          <a:xfrm>
            <a:off x="4262745" y="790575"/>
            <a:ext cx="3684762" cy="2568808"/>
          </a:xfrm>
          <a:solidFill>
            <a:schemeClr val="bg1">
              <a:lumMod val="95000"/>
            </a:schemeClr>
          </a:solidFill>
        </p:spPr>
        <p:txBody>
          <a:bodyPr/>
          <a:lstStyle/>
          <a:p>
            <a:r>
              <a:rPr lang="en-US" noProof="0"/>
              <a:t>Click icon to add picture</a:t>
            </a:r>
            <a:endParaRPr lang="en-GB" noProof="0" dirty="0"/>
          </a:p>
        </p:txBody>
      </p:sp>
      <p:sp>
        <p:nvSpPr>
          <p:cNvPr id="15" name="Bildplatzhalter 6">
            <a:extLst>
              <a:ext uri="{FF2B5EF4-FFF2-40B4-BE49-F238E27FC236}">
                <a16:creationId xmlns:a16="http://schemas.microsoft.com/office/drawing/2014/main" id="{3D6112E4-DD75-4A70-7551-9E1F087C2C3E}"/>
              </a:ext>
            </a:extLst>
          </p:cNvPr>
          <p:cNvSpPr>
            <a:spLocks noGrp="1"/>
          </p:cNvSpPr>
          <p:nvPr>
            <p:ph type="pic" sz="quarter" idx="22"/>
          </p:nvPr>
        </p:nvSpPr>
        <p:spPr>
          <a:xfrm>
            <a:off x="8215138" y="790575"/>
            <a:ext cx="3684762" cy="2568808"/>
          </a:xfrm>
          <a:solidFill>
            <a:schemeClr val="bg1">
              <a:lumMod val="95000"/>
            </a:schemeClr>
          </a:solidFill>
        </p:spPr>
        <p:txBody>
          <a:bodyPr/>
          <a:lstStyle/>
          <a:p>
            <a:r>
              <a:rPr lang="en-US" noProof="0"/>
              <a:t>Click icon to add picture</a:t>
            </a:r>
            <a:endParaRPr lang="en-GB" noProof="0" dirty="0"/>
          </a:p>
        </p:txBody>
      </p:sp>
      <p:sp>
        <p:nvSpPr>
          <p:cNvPr id="20" name="Bildplatzhalter 6">
            <a:extLst>
              <a:ext uri="{FF2B5EF4-FFF2-40B4-BE49-F238E27FC236}">
                <a16:creationId xmlns:a16="http://schemas.microsoft.com/office/drawing/2014/main" id="{4D6A51BF-4884-7704-09F6-BAF0B6950484}"/>
              </a:ext>
            </a:extLst>
          </p:cNvPr>
          <p:cNvSpPr>
            <a:spLocks noGrp="1"/>
          </p:cNvSpPr>
          <p:nvPr>
            <p:ph type="pic" sz="quarter" idx="23"/>
          </p:nvPr>
        </p:nvSpPr>
        <p:spPr>
          <a:xfrm>
            <a:off x="4262745" y="3506656"/>
            <a:ext cx="3684762" cy="2716081"/>
          </a:xfrm>
          <a:solidFill>
            <a:schemeClr val="bg1">
              <a:lumMod val="95000"/>
            </a:schemeClr>
          </a:solidFill>
        </p:spPr>
        <p:txBody>
          <a:bodyPr/>
          <a:lstStyle/>
          <a:p>
            <a:r>
              <a:rPr lang="en-US" noProof="0"/>
              <a:t>Click icon to add picture</a:t>
            </a:r>
            <a:endParaRPr lang="en-GB" noProof="0" dirty="0"/>
          </a:p>
        </p:txBody>
      </p:sp>
      <p:sp>
        <p:nvSpPr>
          <p:cNvPr id="21" name="Bildplatzhalter 6">
            <a:extLst>
              <a:ext uri="{FF2B5EF4-FFF2-40B4-BE49-F238E27FC236}">
                <a16:creationId xmlns:a16="http://schemas.microsoft.com/office/drawing/2014/main" id="{1A043F09-D79D-BDD3-E990-51B6108ED6AD}"/>
              </a:ext>
            </a:extLst>
          </p:cNvPr>
          <p:cNvSpPr>
            <a:spLocks noGrp="1"/>
          </p:cNvSpPr>
          <p:nvPr>
            <p:ph type="pic" sz="quarter" idx="24"/>
          </p:nvPr>
        </p:nvSpPr>
        <p:spPr>
          <a:xfrm>
            <a:off x="8215138" y="3506656"/>
            <a:ext cx="3684762" cy="2716081"/>
          </a:xfrm>
          <a:solidFill>
            <a:schemeClr val="bg1">
              <a:lumMod val="95000"/>
            </a:schemeClr>
          </a:solidFill>
        </p:spPr>
        <p:txBody>
          <a:bodyPr/>
          <a:lstStyle/>
          <a:p>
            <a:r>
              <a:rPr lang="en-US" noProof="0"/>
              <a:t>Click icon to add picture</a:t>
            </a:r>
            <a:endParaRPr lang="en-GB" noProof="0" dirty="0"/>
          </a:p>
        </p:txBody>
      </p:sp>
    </p:spTree>
    <p:custDataLst>
      <p:tags r:id="rId1"/>
    </p:custDataLst>
    <p:extLst>
      <p:ext uri="{BB962C8B-B14F-4D97-AF65-F5344CB8AC3E}">
        <p14:creationId xmlns:p14="http://schemas.microsoft.com/office/powerpoint/2010/main" val="3101959093"/>
      </p:ext>
    </p:extLst>
  </p:cSld>
  <p:clrMapOvr>
    <a:masterClrMapping/>
  </p:clrMapOvr>
  <p:extLst>
    <p:ext uri="{DCECCB84-F9BA-43D5-87BE-67443E8EF086}">
      <p15:sldGuideLst xmlns:p15="http://schemas.microsoft.com/office/powerpoint/2012/main">
        <p15:guide id="2" pos="2513" userDrawn="1">
          <p15:clr>
            <a:srgbClr val="FBAE40"/>
          </p15:clr>
        </p15:guide>
        <p15:guide id="3" pos="2684" userDrawn="1">
          <p15:clr>
            <a:srgbClr val="FBAE40"/>
          </p15:clr>
        </p15:guide>
        <p15:guide id="4" orient="horz" pos="496" userDrawn="1">
          <p15:clr>
            <a:srgbClr val="FBAE40"/>
          </p15:clr>
        </p15:guide>
        <p15:guide id="5" orient="horz" pos="3920" userDrawn="1">
          <p15:clr>
            <a:srgbClr val="FBAE40"/>
          </p15:clr>
        </p15:guide>
        <p15:guide id="6" pos="5007" userDrawn="1">
          <p15:clr>
            <a:srgbClr val="FBAE40"/>
          </p15:clr>
        </p15:guide>
        <p15:guide id="7" pos="5174" userDrawn="1">
          <p15:clr>
            <a:srgbClr val="FBAE40"/>
          </p15:clr>
        </p15:guide>
        <p15:guide id="8" orient="horz" pos="2116" userDrawn="1">
          <p15:clr>
            <a:srgbClr val="FBAE40"/>
          </p15:clr>
        </p15:guide>
        <p15:guide id="9" orient="horz" pos="220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nepager strategy slide top">
    <p:bg>
      <p:bgPr>
        <a:solidFill>
          <a:schemeClr val="bg1"/>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67D8D3-10AE-F90F-166A-889EE9CF59DD}"/>
              </a:ext>
            </a:extLst>
          </p:cNvPr>
          <p:cNvSpPr/>
          <p:nvPr userDrawn="1"/>
        </p:nvSpPr>
        <p:spPr>
          <a:xfrm>
            <a:off x="10306049" y="-2"/>
            <a:ext cx="1898651" cy="6859590"/>
          </a:xfrm>
          <a:prstGeom prst="rect">
            <a:avLst/>
          </a:prstGeom>
          <a:solidFill>
            <a:schemeClr val="tx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600" noProof="0" dirty="0">
              <a:solidFill>
                <a:schemeClr val="bg1"/>
              </a:solidFill>
            </a:endParaRPr>
          </a:p>
        </p:txBody>
      </p:sp>
      <p:sp>
        <p:nvSpPr>
          <p:cNvPr id="2" name="Bildplatzhalter 6">
            <a:extLst>
              <a:ext uri="{FF2B5EF4-FFF2-40B4-BE49-F238E27FC236}">
                <a16:creationId xmlns:a16="http://schemas.microsoft.com/office/drawing/2014/main" id="{A66C368E-636F-3B3F-853D-D4CDC19B61E6}"/>
              </a:ext>
            </a:extLst>
          </p:cNvPr>
          <p:cNvSpPr>
            <a:spLocks noGrp="1"/>
          </p:cNvSpPr>
          <p:nvPr>
            <p:ph type="pic" sz="quarter" idx="19"/>
          </p:nvPr>
        </p:nvSpPr>
        <p:spPr>
          <a:xfrm>
            <a:off x="0" y="0"/>
            <a:ext cx="10306049" cy="6858000"/>
          </a:xfrm>
          <a:gradFill flip="none" rotWithShape="1">
            <a:gsLst>
              <a:gs pos="0">
                <a:schemeClr val="bg1"/>
              </a:gs>
              <a:gs pos="100000">
                <a:schemeClr val="bg1">
                  <a:lumMod val="85000"/>
                </a:schemeClr>
              </a:gs>
            </a:gsLst>
            <a:lin ang="10800000" scaled="1"/>
            <a:tileRect/>
          </a:gradFill>
        </p:spPr>
        <p:txBody>
          <a:bodyPr/>
          <a:lstStyle/>
          <a:p>
            <a:r>
              <a:rPr lang="en-US" noProof="0"/>
              <a:t>Click icon to add picture</a:t>
            </a:r>
            <a:endParaRPr lang="en-GB" noProof="0" dirty="0"/>
          </a:p>
        </p:txBody>
      </p:sp>
      <p:grpSp>
        <p:nvGrpSpPr>
          <p:cNvPr id="5" name="Gruppieren 4">
            <a:extLst>
              <a:ext uri="{FF2B5EF4-FFF2-40B4-BE49-F238E27FC236}">
                <a16:creationId xmlns:a16="http://schemas.microsoft.com/office/drawing/2014/main" id="{3731DC12-4467-240C-1813-4907C5AC8A17}"/>
              </a:ext>
            </a:extLst>
          </p:cNvPr>
          <p:cNvGrpSpPr/>
          <p:nvPr userDrawn="1"/>
        </p:nvGrpSpPr>
        <p:grpSpPr bwMode="gray">
          <a:xfrm>
            <a:off x="11135671" y="6556951"/>
            <a:ext cx="760091" cy="104581"/>
            <a:chOff x="5491163" y="3270250"/>
            <a:chExt cx="2859077" cy="393700"/>
          </a:xfrm>
        </p:grpSpPr>
        <p:sp>
          <p:nvSpPr>
            <p:cNvPr id="6" name="Freeform 12">
              <a:extLst>
                <a:ext uri="{FF2B5EF4-FFF2-40B4-BE49-F238E27FC236}">
                  <a16:creationId xmlns:a16="http://schemas.microsoft.com/office/drawing/2014/main" id="{61B543E6-1D77-2ECE-F22C-EBE36979FF28}"/>
                </a:ext>
              </a:extLst>
            </p:cNvPr>
            <p:cNvSpPr>
              <a:spLocks/>
            </p:cNvSpPr>
            <p:nvPr userDrawn="1"/>
          </p:nvSpPr>
          <p:spPr bwMode="gray">
            <a:xfrm>
              <a:off x="5983279" y="3270250"/>
              <a:ext cx="366712" cy="393700"/>
            </a:xfrm>
            <a:custGeom>
              <a:avLst/>
              <a:gdLst>
                <a:gd name="T0" fmla="*/ 321 w 462"/>
                <a:gd name="T1" fmla="*/ 0 h 496"/>
                <a:gd name="T2" fmla="*/ 371 w 462"/>
                <a:gd name="T3" fmla="*/ 4 h 496"/>
                <a:gd name="T4" fmla="*/ 424 w 462"/>
                <a:gd name="T5" fmla="*/ 14 h 496"/>
                <a:gd name="T6" fmla="*/ 449 w 462"/>
                <a:gd name="T7" fmla="*/ 127 h 496"/>
                <a:gd name="T8" fmla="*/ 406 w 462"/>
                <a:gd name="T9" fmla="*/ 110 h 496"/>
                <a:gd name="T10" fmla="*/ 360 w 462"/>
                <a:gd name="T11" fmla="*/ 99 h 496"/>
                <a:gd name="T12" fmla="*/ 322 w 462"/>
                <a:gd name="T13" fmla="*/ 95 h 496"/>
                <a:gd name="T14" fmla="*/ 268 w 462"/>
                <a:gd name="T15" fmla="*/ 100 h 496"/>
                <a:gd name="T16" fmla="*/ 218 w 462"/>
                <a:gd name="T17" fmla="*/ 114 h 496"/>
                <a:gd name="T18" fmla="*/ 179 w 462"/>
                <a:gd name="T19" fmla="*/ 138 h 496"/>
                <a:gd name="T20" fmla="*/ 149 w 462"/>
                <a:gd name="T21" fmla="*/ 174 h 496"/>
                <a:gd name="T22" fmla="*/ 134 w 462"/>
                <a:gd name="T23" fmla="*/ 223 h 496"/>
                <a:gd name="T24" fmla="*/ 134 w 462"/>
                <a:gd name="T25" fmla="*/ 282 h 496"/>
                <a:gd name="T26" fmla="*/ 153 w 462"/>
                <a:gd name="T27" fmla="*/ 332 h 496"/>
                <a:gd name="T28" fmla="*/ 188 w 462"/>
                <a:gd name="T29" fmla="*/ 371 h 496"/>
                <a:gd name="T30" fmla="*/ 235 w 462"/>
                <a:gd name="T31" fmla="*/ 395 h 496"/>
                <a:gd name="T32" fmla="*/ 293 w 462"/>
                <a:gd name="T33" fmla="*/ 404 h 496"/>
                <a:gd name="T34" fmla="*/ 339 w 462"/>
                <a:gd name="T35" fmla="*/ 394 h 496"/>
                <a:gd name="T36" fmla="*/ 263 w 462"/>
                <a:gd name="T37" fmla="*/ 298 h 496"/>
                <a:gd name="T38" fmla="*/ 462 w 462"/>
                <a:gd name="T39" fmla="*/ 208 h 496"/>
                <a:gd name="T40" fmla="*/ 422 w 462"/>
                <a:gd name="T41" fmla="*/ 484 h 496"/>
                <a:gd name="T42" fmla="*/ 355 w 462"/>
                <a:gd name="T43" fmla="*/ 494 h 496"/>
                <a:gd name="T44" fmla="*/ 299 w 462"/>
                <a:gd name="T45" fmla="*/ 496 h 496"/>
                <a:gd name="T46" fmla="*/ 248 w 462"/>
                <a:gd name="T47" fmla="*/ 495 h 496"/>
                <a:gd name="T48" fmla="*/ 193 w 462"/>
                <a:gd name="T49" fmla="*/ 487 h 496"/>
                <a:gd name="T50" fmla="*/ 139 w 462"/>
                <a:gd name="T51" fmla="*/ 470 h 496"/>
                <a:gd name="T52" fmla="*/ 90 w 462"/>
                <a:gd name="T53" fmla="*/ 442 h 496"/>
                <a:gd name="T54" fmla="*/ 50 w 462"/>
                <a:gd name="T55" fmla="*/ 404 h 496"/>
                <a:gd name="T56" fmla="*/ 19 w 462"/>
                <a:gd name="T57" fmla="*/ 352 h 496"/>
                <a:gd name="T58" fmla="*/ 2 w 462"/>
                <a:gd name="T59" fmla="*/ 289 h 496"/>
                <a:gd name="T60" fmla="*/ 2 w 462"/>
                <a:gd name="T61" fmla="*/ 212 h 496"/>
                <a:gd name="T62" fmla="*/ 19 w 462"/>
                <a:gd name="T63" fmla="*/ 144 h 496"/>
                <a:gd name="T64" fmla="*/ 52 w 462"/>
                <a:gd name="T65" fmla="*/ 90 h 496"/>
                <a:gd name="T66" fmla="*/ 98 w 462"/>
                <a:gd name="T67" fmla="*/ 49 h 496"/>
                <a:gd name="T68" fmla="*/ 157 w 462"/>
                <a:gd name="T69" fmla="*/ 22 h 496"/>
                <a:gd name="T70" fmla="*/ 225 w 462"/>
                <a:gd name="T71" fmla="*/ 5 h 496"/>
                <a:gd name="T72" fmla="*/ 303 w 462"/>
                <a:gd name="T73"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2" h="496">
                  <a:moveTo>
                    <a:pt x="303" y="0"/>
                  </a:moveTo>
                  <a:lnTo>
                    <a:pt x="321" y="0"/>
                  </a:lnTo>
                  <a:lnTo>
                    <a:pt x="344" y="1"/>
                  </a:lnTo>
                  <a:lnTo>
                    <a:pt x="371" y="4"/>
                  </a:lnTo>
                  <a:lnTo>
                    <a:pt x="398" y="8"/>
                  </a:lnTo>
                  <a:lnTo>
                    <a:pt x="424" y="14"/>
                  </a:lnTo>
                  <a:lnTo>
                    <a:pt x="449" y="22"/>
                  </a:lnTo>
                  <a:lnTo>
                    <a:pt x="449" y="127"/>
                  </a:lnTo>
                  <a:lnTo>
                    <a:pt x="428" y="117"/>
                  </a:lnTo>
                  <a:lnTo>
                    <a:pt x="406" y="110"/>
                  </a:lnTo>
                  <a:lnTo>
                    <a:pt x="382" y="103"/>
                  </a:lnTo>
                  <a:lnTo>
                    <a:pt x="360" y="99"/>
                  </a:lnTo>
                  <a:lnTo>
                    <a:pt x="339" y="97"/>
                  </a:lnTo>
                  <a:lnTo>
                    <a:pt x="322" y="95"/>
                  </a:lnTo>
                  <a:lnTo>
                    <a:pt x="294" y="97"/>
                  </a:lnTo>
                  <a:lnTo>
                    <a:pt x="268" y="100"/>
                  </a:lnTo>
                  <a:lnTo>
                    <a:pt x="242" y="105"/>
                  </a:lnTo>
                  <a:lnTo>
                    <a:pt x="218" y="114"/>
                  </a:lnTo>
                  <a:lnTo>
                    <a:pt x="197" y="125"/>
                  </a:lnTo>
                  <a:lnTo>
                    <a:pt x="179" y="138"/>
                  </a:lnTo>
                  <a:lnTo>
                    <a:pt x="162" y="156"/>
                  </a:lnTo>
                  <a:lnTo>
                    <a:pt x="149" y="174"/>
                  </a:lnTo>
                  <a:lnTo>
                    <a:pt x="139" y="198"/>
                  </a:lnTo>
                  <a:lnTo>
                    <a:pt x="134" y="223"/>
                  </a:lnTo>
                  <a:lnTo>
                    <a:pt x="132" y="252"/>
                  </a:lnTo>
                  <a:lnTo>
                    <a:pt x="134" y="282"/>
                  </a:lnTo>
                  <a:lnTo>
                    <a:pt x="142" y="308"/>
                  </a:lnTo>
                  <a:lnTo>
                    <a:pt x="153" y="332"/>
                  </a:lnTo>
                  <a:lnTo>
                    <a:pt x="168" y="353"/>
                  </a:lnTo>
                  <a:lnTo>
                    <a:pt x="188" y="371"/>
                  </a:lnTo>
                  <a:lnTo>
                    <a:pt x="209" y="385"/>
                  </a:lnTo>
                  <a:lnTo>
                    <a:pt x="235" y="395"/>
                  </a:lnTo>
                  <a:lnTo>
                    <a:pt x="263" y="402"/>
                  </a:lnTo>
                  <a:lnTo>
                    <a:pt x="293" y="404"/>
                  </a:lnTo>
                  <a:lnTo>
                    <a:pt x="318" y="401"/>
                  </a:lnTo>
                  <a:lnTo>
                    <a:pt x="339" y="394"/>
                  </a:lnTo>
                  <a:lnTo>
                    <a:pt x="339" y="298"/>
                  </a:lnTo>
                  <a:lnTo>
                    <a:pt x="263" y="298"/>
                  </a:lnTo>
                  <a:lnTo>
                    <a:pt x="263" y="208"/>
                  </a:lnTo>
                  <a:lnTo>
                    <a:pt x="462" y="208"/>
                  </a:lnTo>
                  <a:lnTo>
                    <a:pt x="462" y="474"/>
                  </a:lnTo>
                  <a:lnTo>
                    <a:pt x="422" y="484"/>
                  </a:lnTo>
                  <a:lnTo>
                    <a:pt x="387" y="489"/>
                  </a:lnTo>
                  <a:lnTo>
                    <a:pt x="355" y="494"/>
                  </a:lnTo>
                  <a:lnTo>
                    <a:pt x="326" y="496"/>
                  </a:lnTo>
                  <a:lnTo>
                    <a:pt x="299" y="496"/>
                  </a:lnTo>
                  <a:lnTo>
                    <a:pt x="275" y="496"/>
                  </a:lnTo>
                  <a:lnTo>
                    <a:pt x="248" y="495"/>
                  </a:lnTo>
                  <a:lnTo>
                    <a:pt x="220" y="493"/>
                  </a:lnTo>
                  <a:lnTo>
                    <a:pt x="193" y="487"/>
                  </a:lnTo>
                  <a:lnTo>
                    <a:pt x="166" y="480"/>
                  </a:lnTo>
                  <a:lnTo>
                    <a:pt x="139" y="470"/>
                  </a:lnTo>
                  <a:lnTo>
                    <a:pt x="114" y="458"/>
                  </a:lnTo>
                  <a:lnTo>
                    <a:pt x="90" y="442"/>
                  </a:lnTo>
                  <a:lnTo>
                    <a:pt x="68" y="424"/>
                  </a:lnTo>
                  <a:lnTo>
                    <a:pt x="50" y="404"/>
                  </a:lnTo>
                  <a:lnTo>
                    <a:pt x="32" y="380"/>
                  </a:lnTo>
                  <a:lnTo>
                    <a:pt x="19" y="352"/>
                  </a:lnTo>
                  <a:lnTo>
                    <a:pt x="9" y="323"/>
                  </a:lnTo>
                  <a:lnTo>
                    <a:pt x="2" y="289"/>
                  </a:lnTo>
                  <a:lnTo>
                    <a:pt x="0" y="252"/>
                  </a:lnTo>
                  <a:lnTo>
                    <a:pt x="2" y="212"/>
                  </a:lnTo>
                  <a:lnTo>
                    <a:pt x="9" y="177"/>
                  </a:lnTo>
                  <a:lnTo>
                    <a:pt x="19" y="144"/>
                  </a:lnTo>
                  <a:lnTo>
                    <a:pt x="34" y="115"/>
                  </a:lnTo>
                  <a:lnTo>
                    <a:pt x="52" y="90"/>
                  </a:lnTo>
                  <a:lnTo>
                    <a:pt x="74" y="68"/>
                  </a:lnTo>
                  <a:lnTo>
                    <a:pt x="98" y="49"/>
                  </a:lnTo>
                  <a:lnTo>
                    <a:pt x="126" y="34"/>
                  </a:lnTo>
                  <a:lnTo>
                    <a:pt x="157" y="22"/>
                  </a:lnTo>
                  <a:lnTo>
                    <a:pt x="190" y="12"/>
                  </a:lnTo>
                  <a:lnTo>
                    <a:pt x="225" y="5"/>
                  </a:lnTo>
                  <a:lnTo>
                    <a:pt x="263" y="1"/>
                  </a:lnTo>
                  <a:lnTo>
                    <a:pt x="303" y="0"/>
                  </a:lnTo>
                  <a:close/>
                </a:path>
              </a:pathLst>
            </a:custGeom>
            <a:solidFill>
              <a:schemeClr val="tx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7" name="Freeform 13">
              <a:extLst>
                <a:ext uri="{FF2B5EF4-FFF2-40B4-BE49-F238E27FC236}">
                  <a16:creationId xmlns:a16="http://schemas.microsoft.com/office/drawing/2014/main" id="{F74A7A1A-3EF4-7BC2-0E96-852E5B9F3893}"/>
                </a:ext>
              </a:extLst>
            </p:cNvPr>
            <p:cNvSpPr>
              <a:spLocks/>
            </p:cNvSpPr>
            <p:nvPr userDrawn="1"/>
          </p:nvSpPr>
          <p:spPr bwMode="gray">
            <a:xfrm>
              <a:off x="6437303" y="3276601"/>
              <a:ext cx="273051" cy="382587"/>
            </a:xfrm>
            <a:custGeom>
              <a:avLst/>
              <a:gdLst>
                <a:gd name="T0" fmla="*/ 0 w 344"/>
                <a:gd name="T1" fmla="*/ 0 h 481"/>
                <a:gd name="T2" fmla="*/ 336 w 344"/>
                <a:gd name="T3" fmla="*/ 0 h 481"/>
                <a:gd name="T4" fmla="*/ 336 w 344"/>
                <a:gd name="T5" fmla="*/ 93 h 481"/>
                <a:gd name="T6" fmla="*/ 127 w 344"/>
                <a:gd name="T7" fmla="*/ 93 h 481"/>
                <a:gd name="T8" fmla="*/ 127 w 344"/>
                <a:gd name="T9" fmla="*/ 191 h 481"/>
                <a:gd name="T10" fmla="*/ 324 w 344"/>
                <a:gd name="T11" fmla="*/ 191 h 481"/>
                <a:gd name="T12" fmla="*/ 324 w 344"/>
                <a:gd name="T13" fmla="*/ 281 h 481"/>
                <a:gd name="T14" fmla="*/ 127 w 344"/>
                <a:gd name="T15" fmla="*/ 281 h 481"/>
                <a:gd name="T16" fmla="*/ 127 w 344"/>
                <a:gd name="T17" fmla="*/ 390 h 481"/>
                <a:gd name="T18" fmla="*/ 344 w 344"/>
                <a:gd name="T19" fmla="*/ 390 h 481"/>
                <a:gd name="T20" fmla="*/ 344 w 344"/>
                <a:gd name="T21" fmla="*/ 481 h 481"/>
                <a:gd name="T22" fmla="*/ 0 w 344"/>
                <a:gd name="T23" fmla="*/ 481 h 481"/>
                <a:gd name="T24" fmla="*/ 0 w 344"/>
                <a:gd name="T25"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481">
                  <a:moveTo>
                    <a:pt x="0" y="0"/>
                  </a:moveTo>
                  <a:lnTo>
                    <a:pt x="336" y="0"/>
                  </a:lnTo>
                  <a:lnTo>
                    <a:pt x="336" y="93"/>
                  </a:lnTo>
                  <a:lnTo>
                    <a:pt x="127" y="93"/>
                  </a:lnTo>
                  <a:lnTo>
                    <a:pt x="127" y="191"/>
                  </a:lnTo>
                  <a:lnTo>
                    <a:pt x="324" y="191"/>
                  </a:lnTo>
                  <a:lnTo>
                    <a:pt x="324" y="281"/>
                  </a:lnTo>
                  <a:lnTo>
                    <a:pt x="127" y="281"/>
                  </a:lnTo>
                  <a:lnTo>
                    <a:pt x="127" y="390"/>
                  </a:lnTo>
                  <a:lnTo>
                    <a:pt x="344" y="390"/>
                  </a:lnTo>
                  <a:lnTo>
                    <a:pt x="344" y="481"/>
                  </a:lnTo>
                  <a:lnTo>
                    <a:pt x="0" y="481"/>
                  </a:lnTo>
                  <a:lnTo>
                    <a:pt x="0" y="0"/>
                  </a:lnTo>
                  <a:close/>
                </a:path>
              </a:pathLst>
            </a:custGeom>
            <a:solidFill>
              <a:schemeClr val="tx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9" name="Freeform 14">
              <a:extLst>
                <a:ext uri="{FF2B5EF4-FFF2-40B4-BE49-F238E27FC236}">
                  <a16:creationId xmlns:a16="http://schemas.microsoft.com/office/drawing/2014/main" id="{64B974E1-2C8F-08AF-D098-ADC19FB7A34E}"/>
                </a:ext>
              </a:extLst>
            </p:cNvPr>
            <p:cNvSpPr>
              <a:spLocks noEditPoints="1"/>
            </p:cNvSpPr>
            <p:nvPr userDrawn="1"/>
          </p:nvSpPr>
          <p:spPr bwMode="gray">
            <a:xfrm>
              <a:off x="6786553" y="3276601"/>
              <a:ext cx="307976" cy="382587"/>
            </a:xfrm>
            <a:custGeom>
              <a:avLst/>
              <a:gdLst>
                <a:gd name="T0" fmla="*/ 127 w 388"/>
                <a:gd name="T1" fmla="*/ 390 h 481"/>
                <a:gd name="T2" fmla="*/ 183 w 388"/>
                <a:gd name="T3" fmla="*/ 390 h 481"/>
                <a:gd name="T4" fmla="*/ 217 w 388"/>
                <a:gd name="T5" fmla="*/ 386 h 481"/>
                <a:gd name="T6" fmla="*/ 243 w 388"/>
                <a:gd name="T7" fmla="*/ 374 h 481"/>
                <a:gd name="T8" fmla="*/ 258 w 388"/>
                <a:gd name="T9" fmla="*/ 351 h 481"/>
                <a:gd name="T10" fmla="*/ 259 w 388"/>
                <a:gd name="T11" fmla="*/ 319 h 481"/>
                <a:gd name="T12" fmla="*/ 246 w 388"/>
                <a:gd name="T13" fmla="*/ 297 h 481"/>
                <a:gd name="T14" fmla="*/ 223 w 388"/>
                <a:gd name="T15" fmla="*/ 285 h 481"/>
                <a:gd name="T16" fmla="*/ 196 w 388"/>
                <a:gd name="T17" fmla="*/ 280 h 481"/>
                <a:gd name="T18" fmla="*/ 166 w 388"/>
                <a:gd name="T19" fmla="*/ 278 h 481"/>
                <a:gd name="T20" fmla="*/ 127 w 388"/>
                <a:gd name="T21" fmla="*/ 93 h 481"/>
                <a:gd name="T22" fmla="*/ 163 w 388"/>
                <a:gd name="T23" fmla="*/ 191 h 481"/>
                <a:gd name="T24" fmla="*/ 194 w 388"/>
                <a:gd name="T25" fmla="*/ 188 h 481"/>
                <a:gd name="T26" fmla="*/ 221 w 388"/>
                <a:gd name="T27" fmla="*/ 180 h 481"/>
                <a:gd name="T28" fmla="*/ 241 w 388"/>
                <a:gd name="T29" fmla="*/ 164 h 481"/>
                <a:gd name="T30" fmla="*/ 248 w 388"/>
                <a:gd name="T31" fmla="*/ 139 h 481"/>
                <a:gd name="T32" fmla="*/ 242 w 388"/>
                <a:gd name="T33" fmla="*/ 113 h 481"/>
                <a:gd name="T34" fmla="*/ 222 w 388"/>
                <a:gd name="T35" fmla="*/ 100 h 481"/>
                <a:gd name="T36" fmla="*/ 195 w 388"/>
                <a:gd name="T37" fmla="*/ 93 h 481"/>
                <a:gd name="T38" fmla="*/ 163 w 388"/>
                <a:gd name="T39" fmla="*/ 93 h 481"/>
                <a:gd name="T40" fmla="*/ 0 w 388"/>
                <a:gd name="T41" fmla="*/ 0 h 481"/>
                <a:gd name="T42" fmla="*/ 248 w 388"/>
                <a:gd name="T43" fmla="*/ 1 h 481"/>
                <a:gd name="T44" fmla="*/ 300 w 388"/>
                <a:gd name="T45" fmla="*/ 13 h 481"/>
                <a:gd name="T46" fmla="*/ 340 w 388"/>
                <a:gd name="T47" fmla="*/ 38 h 481"/>
                <a:gd name="T48" fmla="*/ 367 w 388"/>
                <a:gd name="T49" fmla="*/ 74 h 481"/>
                <a:gd name="T50" fmla="*/ 376 w 388"/>
                <a:gd name="T51" fmla="*/ 121 h 481"/>
                <a:gd name="T52" fmla="*/ 368 w 388"/>
                <a:gd name="T53" fmla="*/ 168 h 481"/>
                <a:gd name="T54" fmla="*/ 346 w 388"/>
                <a:gd name="T55" fmla="*/ 202 h 481"/>
                <a:gd name="T56" fmla="*/ 312 w 388"/>
                <a:gd name="T57" fmla="*/ 226 h 481"/>
                <a:gd name="T58" fmla="*/ 290 w 388"/>
                <a:gd name="T59" fmla="*/ 237 h 481"/>
                <a:gd name="T60" fmla="*/ 338 w 388"/>
                <a:gd name="T61" fmla="*/ 252 h 481"/>
                <a:gd name="T62" fmla="*/ 370 w 388"/>
                <a:gd name="T63" fmla="*/ 280 h 481"/>
                <a:gd name="T64" fmla="*/ 385 w 388"/>
                <a:gd name="T65" fmla="*/ 318 h 481"/>
                <a:gd name="T66" fmla="*/ 385 w 388"/>
                <a:gd name="T67" fmla="*/ 368 h 481"/>
                <a:gd name="T68" fmla="*/ 371 w 388"/>
                <a:gd name="T69" fmla="*/ 412 h 481"/>
                <a:gd name="T70" fmla="*/ 344 w 388"/>
                <a:gd name="T71" fmla="*/ 443 h 481"/>
                <a:gd name="T72" fmla="*/ 309 w 388"/>
                <a:gd name="T73" fmla="*/ 464 h 481"/>
                <a:gd name="T74" fmla="*/ 267 w 388"/>
                <a:gd name="T75" fmla="*/ 476 h 481"/>
                <a:gd name="T76" fmla="*/ 224 w 388"/>
                <a:gd name="T77" fmla="*/ 480 h 481"/>
                <a:gd name="T78" fmla="*/ 0 w 388"/>
                <a:gd name="T7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8" h="481">
                  <a:moveTo>
                    <a:pt x="127" y="278"/>
                  </a:moveTo>
                  <a:lnTo>
                    <a:pt x="127" y="390"/>
                  </a:lnTo>
                  <a:lnTo>
                    <a:pt x="166" y="390"/>
                  </a:lnTo>
                  <a:lnTo>
                    <a:pt x="183" y="390"/>
                  </a:lnTo>
                  <a:lnTo>
                    <a:pt x="200" y="389"/>
                  </a:lnTo>
                  <a:lnTo>
                    <a:pt x="217" y="386"/>
                  </a:lnTo>
                  <a:lnTo>
                    <a:pt x="231" y="380"/>
                  </a:lnTo>
                  <a:lnTo>
                    <a:pt x="243" y="374"/>
                  </a:lnTo>
                  <a:lnTo>
                    <a:pt x="253" y="364"/>
                  </a:lnTo>
                  <a:lnTo>
                    <a:pt x="258" y="351"/>
                  </a:lnTo>
                  <a:lnTo>
                    <a:pt x="260" y="334"/>
                  </a:lnTo>
                  <a:lnTo>
                    <a:pt x="259" y="319"/>
                  </a:lnTo>
                  <a:lnTo>
                    <a:pt x="254" y="307"/>
                  </a:lnTo>
                  <a:lnTo>
                    <a:pt x="246" y="297"/>
                  </a:lnTo>
                  <a:lnTo>
                    <a:pt x="235" y="289"/>
                  </a:lnTo>
                  <a:lnTo>
                    <a:pt x="223" y="285"/>
                  </a:lnTo>
                  <a:lnTo>
                    <a:pt x="210" y="282"/>
                  </a:lnTo>
                  <a:lnTo>
                    <a:pt x="196" y="280"/>
                  </a:lnTo>
                  <a:lnTo>
                    <a:pt x="180" y="278"/>
                  </a:lnTo>
                  <a:lnTo>
                    <a:pt x="166" y="278"/>
                  </a:lnTo>
                  <a:lnTo>
                    <a:pt x="127" y="278"/>
                  </a:lnTo>
                  <a:close/>
                  <a:moveTo>
                    <a:pt x="127" y="93"/>
                  </a:moveTo>
                  <a:lnTo>
                    <a:pt x="127" y="191"/>
                  </a:lnTo>
                  <a:lnTo>
                    <a:pt x="163" y="191"/>
                  </a:lnTo>
                  <a:lnTo>
                    <a:pt x="178" y="190"/>
                  </a:lnTo>
                  <a:lnTo>
                    <a:pt x="194" y="188"/>
                  </a:lnTo>
                  <a:lnTo>
                    <a:pt x="209" y="185"/>
                  </a:lnTo>
                  <a:lnTo>
                    <a:pt x="221" y="180"/>
                  </a:lnTo>
                  <a:lnTo>
                    <a:pt x="233" y="173"/>
                  </a:lnTo>
                  <a:lnTo>
                    <a:pt x="241" y="164"/>
                  </a:lnTo>
                  <a:lnTo>
                    <a:pt x="246" y="153"/>
                  </a:lnTo>
                  <a:lnTo>
                    <a:pt x="248" y="139"/>
                  </a:lnTo>
                  <a:lnTo>
                    <a:pt x="247" y="125"/>
                  </a:lnTo>
                  <a:lnTo>
                    <a:pt x="242" y="113"/>
                  </a:lnTo>
                  <a:lnTo>
                    <a:pt x="233" y="105"/>
                  </a:lnTo>
                  <a:lnTo>
                    <a:pt x="222" y="100"/>
                  </a:lnTo>
                  <a:lnTo>
                    <a:pt x="210" y="95"/>
                  </a:lnTo>
                  <a:lnTo>
                    <a:pt x="195" y="93"/>
                  </a:lnTo>
                  <a:lnTo>
                    <a:pt x="179" y="93"/>
                  </a:lnTo>
                  <a:lnTo>
                    <a:pt x="163" y="93"/>
                  </a:lnTo>
                  <a:lnTo>
                    <a:pt x="127" y="93"/>
                  </a:lnTo>
                  <a:close/>
                  <a:moveTo>
                    <a:pt x="0" y="0"/>
                  </a:moveTo>
                  <a:lnTo>
                    <a:pt x="219" y="0"/>
                  </a:lnTo>
                  <a:lnTo>
                    <a:pt x="248" y="1"/>
                  </a:lnTo>
                  <a:lnTo>
                    <a:pt x="276" y="5"/>
                  </a:lnTo>
                  <a:lnTo>
                    <a:pt x="300" y="13"/>
                  </a:lnTo>
                  <a:lnTo>
                    <a:pt x="322" y="24"/>
                  </a:lnTo>
                  <a:lnTo>
                    <a:pt x="340" y="38"/>
                  </a:lnTo>
                  <a:lnTo>
                    <a:pt x="355" y="55"/>
                  </a:lnTo>
                  <a:lnTo>
                    <a:pt x="367" y="74"/>
                  </a:lnTo>
                  <a:lnTo>
                    <a:pt x="373" y="96"/>
                  </a:lnTo>
                  <a:lnTo>
                    <a:pt x="376" y="121"/>
                  </a:lnTo>
                  <a:lnTo>
                    <a:pt x="373" y="147"/>
                  </a:lnTo>
                  <a:lnTo>
                    <a:pt x="368" y="168"/>
                  </a:lnTo>
                  <a:lnTo>
                    <a:pt x="359" y="186"/>
                  </a:lnTo>
                  <a:lnTo>
                    <a:pt x="346" y="202"/>
                  </a:lnTo>
                  <a:lnTo>
                    <a:pt x="331" y="215"/>
                  </a:lnTo>
                  <a:lnTo>
                    <a:pt x="312" y="226"/>
                  </a:lnTo>
                  <a:lnTo>
                    <a:pt x="290" y="235"/>
                  </a:lnTo>
                  <a:lnTo>
                    <a:pt x="290" y="237"/>
                  </a:lnTo>
                  <a:lnTo>
                    <a:pt x="316" y="243"/>
                  </a:lnTo>
                  <a:lnTo>
                    <a:pt x="338" y="252"/>
                  </a:lnTo>
                  <a:lnTo>
                    <a:pt x="356" y="264"/>
                  </a:lnTo>
                  <a:lnTo>
                    <a:pt x="370" y="280"/>
                  </a:lnTo>
                  <a:lnTo>
                    <a:pt x="380" y="297"/>
                  </a:lnTo>
                  <a:lnTo>
                    <a:pt x="385" y="318"/>
                  </a:lnTo>
                  <a:lnTo>
                    <a:pt x="388" y="342"/>
                  </a:lnTo>
                  <a:lnTo>
                    <a:pt x="385" y="368"/>
                  </a:lnTo>
                  <a:lnTo>
                    <a:pt x="380" y="391"/>
                  </a:lnTo>
                  <a:lnTo>
                    <a:pt x="371" y="412"/>
                  </a:lnTo>
                  <a:lnTo>
                    <a:pt x="359" y="429"/>
                  </a:lnTo>
                  <a:lnTo>
                    <a:pt x="344" y="443"/>
                  </a:lnTo>
                  <a:lnTo>
                    <a:pt x="327" y="454"/>
                  </a:lnTo>
                  <a:lnTo>
                    <a:pt x="309" y="464"/>
                  </a:lnTo>
                  <a:lnTo>
                    <a:pt x="288" y="470"/>
                  </a:lnTo>
                  <a:lnTo>
                    <a:pt x="267" y="476"/>
                  </a:lnTo>
                  <a:lnTo>
                    <a:pt x="246" y="479"/>
                  </a:lnTo>
                  <a:lnTo>
                    <a:pt x="224" y="480"/>
                  </a:lnTo>
                  <a:lnTo>
                    <a:pt x="202" y="481"/>
                  </a:lnTo>
                  <a:lnTo>
                    <a:pt x="0" y="481"/>
                  </a:lnTo>
                  <a:lnTo>
                    <a:pt x="0" y="0"/>
                  </a:lnTo>
                  <a:close/>
                </a:path>
              </a:pathLst>
            </a:custGeom>
            <a:solidFill>
              <a:schemeClr val="tx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0" name="Freeform 15">
              <a:extLst>
                <a:ext uri="{FF2B5EF4-FFF2-40B4-BE49-F238E27FC236}">
                  <a16:creationId xmlns:a16="http://schemas.microsoft.com/office/drawing/2014/main" id="{FB749EC2-8BFE-9362-5231-038DBCAA7961}"/>
                </a:ext>
              </a:extLst>
            </p:cNvPr>
            <p:cNvSpPr>
              <a:spLocks/>
            </p:cNvSpPr>
            <p:nvPr userDrawn="1"/>
          </p:nvSpPr>
          <p:spPr bwMode="gray">
            <a:xfrm>
              <a:off x="7169142" y="3276601"/>
              <a:ext cx="274638" cy="382587"/>
            </a:xfrm>
            <a:custGeom>
              <a:avLst/>
              <a:gdLst>
                <a:gd name="T0" fmla="*/ 0 w 346"/>
                <a:gd name="T1" fmla="*/ 0 h 481"/>
                <a:gd name="T2" fmla="*/ 338 w 346"/>
                <a:gd name="T3" fmla="*/ 0 h 481"/>
                <a:gd name="T4" fmla="*/ 338 w 346"/>
                <a:gd name="T5" fmla="*/ 93 h 481"/>
                <a:gd name="T6" fmla="*/ 129 w 346"/>
                <a:gd name="T7" fmla="*/ 93 h 481"/>
                <a:gd name="T8" fmla="*/ 129 w 346"/>
                <a:gd name="T9" fmla="*/ 191 h 481"/>
                <a:gd name="T10" fmla="*/ 326 w 346"/>
                <a:gd name="T11" fmla="*/ 191 h 481"/>
                <a:gd name="T12" fmla="*/ 326 w 346"/>
                <a:gd name="T13" fmla="*/ 281 h 481"/>
                <a:gd name="T14" fmla="*/ 129 w 346"/>
                <a:gd name="T15" fmla="*/ 281 h 481"/>
                <a:gd name="T16" fmla="*/ 129 w 346"/>
                <a:gd name="T17" fmla="*/ 390 h 481"/>
                <a:gd name="T18" fmla="*/ 346 w 346"/>
                <a:gd name="T19" fmla="*/ 390 h 481"/>
                <a:gd name="T20" fmla="*/ 346 w 346"/>
                <a:gd name="T21" fmla="*/ 481 h 481"/>
                <a:gd name="T22" fmla="*/ 0 w 346"/>
                <a:gd name="T23" fmla="*/ 481 h 481"/>
                <a:gd name="T24" fmla="*/ 0 w 346"/>
                <a:gd name="T25"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481">
                  <a:moveTo>
                    <a:pt x="0" y="0"/>
                  </a:moveTo>
                  <a:lnTo>
                    <a:pt x="338" y="0"/>
                  </a:lnTo>
                  <a:lnTo>
                    <a:pt x="338" y="93"/>
                  </a:lnTo>
                  <a:lnTo>
                    <a:pt x="129" y="93"/>
                  </a:lnTo>
                  <a:lnTo>
                    <a:pt x="129" y="191"/>
                  </a:lnTo>
                  <a:lnTo>
                    <a:pt x="326" y="191"/>
                  </a:lnTo>
                  <a:lnTo>
                    <a:pt x="326" y="281"/>
                  </a:lnTo>
                  <a:lnTo>
                    <a:pt x="129" y="281"/>
                  </a:lnTo>
                  <a:lnTo>
                    <a:pt x="129" y="390"/>
                  </a:lnTo>
                  <a:lnTo>
                    <a:pt x="346" y="390"/>
                  </a:lnTo>
                  <a:lnTo>
                    <a:pt x="346" y="481"/>
                  </a:lnTo>
                  <a:lnTo>
                    <a:pt x="0" y="481"/>
                  </a:lnTo>
                  <a:lnTo>
                    <a:pt x="0" y="0"/>
                  </a:lnTo>
                  <a:close/>
                </a:path>
              </a:pathLst>
            </a:custGeom>
            <a:solidFill>
              <a:schemeClr val="tx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1" name="Freeform 16">
              <a:extLst>
                <a:ext uri="{FF2B5EF4-FFF2-40B4-BE49-F238E27FC236}">
                  <a16:creationId xmlns:a16="http://schemas.microsoft.com/office/drawing/2014/main" id="{5EA83B5F-9147-512F-25FA-DEEF9D91286C}"/>
                </a:ext>
              </a:extLst>
            </p:cNvPr>
            <p:cNvSpPr>
              <a:spLocks noEditPoints="1"/>
            </p:cNvSpPr>
            <p:nvPr userDrawn="1"/>
          </p:nvSpPr>
          <p:spPr bwMode="gray">
            <a:xfrm>
              <a:off x="7519977" y="3276601"/>
              <a:ext cx="320675" cy="382587"/>
            </a:xfrm>
            <a:custGeom>
              <a:avLst/>
              <a:gdLst>
                <a:gd name="T0" fmla="*/ 130 w 406"/>
                <a:gd name="T1" fmla="*/ 93 h 481"/>
                <a:gd name="T2" fmla="*/ 130 w 406"/>
                <a:gd name="T3" fmla="*/ 200 h 481"/>
                <a:gd name="T4" fmla="*/ 161 w 406"/>
                <a:gd name="T5" fmla="*/ 200 h 481"/>
                <a:gd name="T6" fmla="*/ 176 w 406"/>
                <a:gd name="T7" fmla="*/ 199 h 481"/>
                <a:gd name="T8" fmla="*/ 190 w 406"/>
                <a:gd name="T9" fmla="*/ 199 h 481"/>
                <a:gd name="T10" fmla="*/ 204 w 406"/>
                <a:gd name="T11" fmla="*/ 198 h 481"/>
                <a:gd name="T12" fmla="*/ 218 w 406"/>
                <a:gd name="T13" fmla="*/ 195 h 481"/>
                <a:gd name="T14" fmla="*/ 230 w 406"/>
                <a:gd name="T15" fmla="*/ 191 h 481"/>
                <a:gd name="T16" fmla="*/ 241 w 406"/>
                <a:gd name="T17" fmla="*/ 183 h 481"/>
                <a:gd name="T18" fmla="*/ 249 w 406"/>
                <a:gd name="T19" fmla="*/ 173 h 481"/>
                <a:gd name="T20" fmla="*/ 255 w 406"/>
                <a:gd name="T21" fmla="*/ 161 h 481"/>
                <a:gd name="T22" fmla="*/ 257 w 406"/>
                <a:gd name="T23" fmla="*/ 143 h 481"/>
                <a:gd name="T24" fmla="*/ 255 w 406"/>
                <a:gd name="T25" fmla="*/ 129 h 481"/>
                <a:gd name="T26" fmla="*/ 249 w 406"/>
                <a:gd name="T27" fmla="*/ 117 h 481"/>
                <a:gd name="T28" fmla="*/ 239 w 406"/>
                <a:gd name="T29" fmla="*/ 108 h 481"/>
                <a:gd name="T30" fmla="*/ 227 w 406"/>
                <a:gd name="T31" fmla="*/ 102 h 481"/>
                <a:gd name="T32" fmla="*/ 213 w 406"/>
                <a:gd name="T33" fmla="*/ 97 h 481"/>
                <a:gd name="T34" fmla="*/ 196 w 406"/>
                <a:gd name="T35" fmla="*/ 94 h 481"/>
                <a:gd name="T36" fmla="*/ 179 w 406"/>
                <a:gd name="T37" fmla="*/ 93 h 481"/>
                <a:gd name="T38" fmla="*/ 161 w 406"/>
                <a:gd name="T39" fmla="*/ 93 h 481"/>
                <a:gd name="T40" fmla="*/ 130 w 406"/>
                <a:gd name="T41" fmla="*/ 93 h 481"/>
                <a:gd name="T42" fmla="*/ 0 w 406"/>
                <a:gd name="T43" fmla="*/ 0 h 481"/>
                <a:gd name="T44" fmla="*/ 229 w 406"/>
                <a:gd name="T45" fmla="*/ 0 h 481"/>
                <a:gd name="T46" fmla="*/ 258 w 406"/>
                <a:gd name="T47" fmla="*/ 1 h 481"/>
                <a:gd name="T48" fmla="*/ 283 w 406"/>
                <a:gd name="T49" fmla="*/ 5 h 481"/>
                <a:gd name="T50" fmla="*/ 307 w 406"/>
                <a:gd name="T51" fmla="*/ 13 h 481"/>
                <a:gd name="T52" fmla="*/ 329 w 406"/>
                <a:gd name="T53" fmla="*/ 23 h 481"/>
                <a:gd name="T54" fmla="*/ 348 w 406"/>
                <a:gd name="T55" fmla="*/ 37 h 481"/>
                <a:gd name="T56" fmla="*/ 363 w 406"/>
                <a:gd name="T57" fmla="*/ 53 h 481"/>
                <a:gd name="T58" fmla="*/ 374 w 406"/>
                <a:gd name="T59" fmla="*/ 73 h 481"/>
                <a:gd name="T60" fmla="*/ 381 w 406"/>
                <a:gd name="T61" fmla="*/ 95 h 481"/>
                <a:gd name="T62" fmla="*/ 384 w 406"/>
                <a:gd name="T63" fmla="*/ 121 h 481"/>
                <a:gd name="T64" fmla="*/ 382 w 406"/>
                <a:gd name="T65" fmla="*/ 148 h 481"/>
                <a:gd name="T66" fmla="*/ 376 w 406"/>
                <a:gd name="T67" fmla="*/ 171 h 481"/>
                <a:gd name="T68" fmla="*/ 367 w 406"/>
                <a:gd name="T69" fmla="*/ 192 h 481"/>
                <a:gd name="T70" fmla="*/ 354 w 406"/>
                <a:gd name="T71" fmla="*/ 209 h 481"/>
                <a:gd name="T72" fmla="*/ 337 w 406"/>
                <a:gd name="T73" fmla="*/ 225 h 481"/>
                <a:gd name="T74" fmla="*/ 316 w 406"/>
                <a:gd name="T75" fmla="*/ 236 h 481"/>
                <a:gd name="T76" fmla="*/ 291 w 406"/>
                <a:gd name="T77" fmla="*/ 244 h 481"/>
                <a:gd name="T78" fmla="*/ 306 w 406"/>
                <a:gd name="T79" fmla="*/ 251 h 481"/>
                <a:gd name="T80" fmla="*/ 318 w 406"/>
                <a:gd name="T81" fmla="*/ 261 h 481"/>
                <a:gd name="T82" fmla="*/ 327 w 406"/>
                <a:gd name="T83" fmla="*/ 273 h 481"/>
                <a:gd name="T84" fmla="*/ 335 w 406"/>
                <a:gd name="T85" fmla="*/ 288 h 481"/>
                <a:gd name="T86" fmla="*/ 342 w 406"/>
                <a:gd name="T87" fmla="*/ 307 h 481"/>
                <a:gd name="T88" fmla="*/ 350 w 406"/>
                <a:gd name="T89" fmla="*/ 328 h 481"/>
                <a:gd name="T90" fmla="*/ 359 w 406"/>
                <a:gd name="T91" fmla="*/ 352 h 481"/>
                <a:gd name="T92" fmla="*/ 406 w 406"/>
                <a:gd name="T93" fmla="*/ 481 h 481"/>
                <a:gd name="T94" fmla="*/ 273 w 406"/>
                <a:gd name="T95" fmla="*/ 481 h 481"/>
                <a:gd name="T96" fmla="*/ 245 w 406"/>
                <a:gd name="T97" fmla="*/ 396 h 481"/>
                <a:gd name="T98" fmla="*/ 234 w 406"/>
                <a:gd name="T99" fmla="*/ 364 h 481"/>
                <a:gd name="T100" fmla="*/ 224 w 406"/>
                <a:gd name="T101" fmla="*/ 339 h 481"/>
                <a:gd name="T102" fmla="*/ 214 w 406"/>
                <a:gd name="T103" fmla="*/ 319 h 481"/>
                <a:gd name="T104" fmla="*/ 203 w 406"/>
                <a:gd name="T105" fmla="*/ 306 h 481"/>
                <a:gd name="T106" fmla="*/ 190 w 406"/>
                <a:gd name="T107" fmla="*/ 297 h 481"/>
                <a:gd name="T108" fmla="*/ 175 w 406"/>
                <a:gd name="T109" fmla="*/ 292 h 481"/>
                <a:gd name="T110" fmla="*/ 156 w 406"/>
                <a:gd name="T111" fmla="*/ 290 h 481"/>
                <a:gd name="T112" fmla="*/ 130 w 406"/>
                <a:gd name="T113" fmla="*/ 290 h 481"/>
                <a:gd name="T114" fmla="*/ 130 w 406"/>
                <a:gd name="T115" fmla="*/ 481 h 481"/>
                <a:gd name="T116" fmla="*/ 0 w 406"/>
                <a:gd name="T117" fmla="*/ 481 h 481"/>
                <a:gd name="T118" fmla="*/ 0 w 406"/>
                <a:gd name="T11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6" h="481">
                  <a:moveTo>
                    <a:pt x="130" y="93"/>
                  </a:moveTo>
                  <a:lnTo>
                    <a:pt x="130" y="200"/>
                  </a:lnTo>
                  <a:lnTo>
                    <a:pt x="161" y="200"/>
                  </a:lnTo>
                  <a:lnTo>
                    <a:pt x="176" y="199"/>
                  </a:lnTo>
                  <a:lnTo>
                    <a:pt x="190" y="199"/>
                  </a:lnTo>
                  <a:lnTo>
                    <a:pt x="204" y="198"/>
                  </a:lnTo>
                  <a:lnTo>
                    <a:pt x="218" y="195"/>
                  </a:lnTo>
                  <a:lnTo>
                    <a:pt x="230" y="191"/>
                  </a:lnTo>
                  <a:lnTo>
                    <a:pt x="241" y="183"/>
                  </a:lnTo>
                  <a:lnTo>
                    <a:pt x="249" y="173"/>
                  </a:lnTo>
                  <a:lnTo>
                    <a:pt x="255" y="161"/>
                  </a:lnTo>
                  <a:lnTo>
                    <a:pt x="257" y="143"/>
                  </a:lnTo>
                  <a:lnTo>
                    <a:pt x="255" y="129"/>
                  </a:lnTo>
                  <a:lnTo>
                    <a:pt x="249" y="117"/>
                  </a:lnTo>
                  <a:lnTo>
                    <a:pt x="239" y="108"/>
                  </a:lnTo>
                  <a:lnTo>
                    <a:pt x="227" y="102"/>
                  </a:lnTo>
                  <a:lnTo>
                    <a:pt x="213" y="97"/>
                  </a:lnTo>
                  <a:lnTo>
                    <a:pt x="196" y="94"/>
                  </a:lnTo>
                  <a:lnTo>
                    <a:pt x="179" y="93"/>
                  </a:lnTo>
                  <a:lnTo>
                    <a:pt x="161" y="93"/>
                  </a:lnTo>
                  <a:lnTo>
                    <a:pt x="130" y="93"/>
                  </a:lnTo>
                  <a:close/>
                  <a:moveTo>
                    <a:pt x="0" y="0"/>
                  </a:moveTo>
                  <a:lnTo>
                    <a:pt x="229" y="0"/>
                  </a:lnTo>
                  <a:lnTo>
                    <a:pt x="258" y="1"/>
                  </a:lnTo>
                  <a:lnTo>
                    <a:pt x="283" y="5"/>
                  </a:lnTo>
                  <a:lnTo>
                    <a:pt x="307" y="13"/>
                  </a:lnTo>
                  <a:lnTo>
                    <a:pt x="329" y="23"/>
                  </a:lnTo>
                  <a:lnTo>
                    <a:pt x="348" y="37"/>
                  </a:lnTo>
                  <a:lnTo>
                    <a:pt x="363" y="53"/>
                  </a:lnTo>
                  <a:lnTo>
                    <a:pt x="374" y="73"/>
                  </a:lnTo>
                  <a:lnTo>
                    <a:pt x="381" y="95"/>
                  </a:lnTo>
                  <a:lnTo>
                    <a:pt x="384" y="121"/>
                  </a:lnTo>
                  <a:lnTo>
                    <a:pt x="382" y="148"/>
                  </a:lnTo>
                  <a:lnTo>
                    <a:pt x="376" y="171"/>
                  </a:lnTo>
                  <a:lnTo>
                    <a:pt x="367" y="192"/>
                  </a:lnTo>
                  <a:lnTo>
                    <a:pt x="354" y="209"/>
                  </a:lnTo>
                  <a:lnTo>
                    <a:pt x="337" y="225"/>
                  </a:lnTo>
                  <a:lnTo>
                    <a:pt x="316" y="236"/>
                  </a:lnTo>
                  <a:lnTo>
                    <a:pt x="291" y="244"/>
                  </a:lnTo>
                  <a:lnTo>
                    <a:pt x="306" y="251"/>
                  </a:lnTo>
                  <a:lnTo>
                    <a:pt x="318" y="261"/>
                  </a:lnTo>
                  <a:lnTo>
                    <a:pt x="327" y="273"/>
                  </a:lnTo>
                  <a:lnTo>
                    <a:pt x="335" y="288"/>
                  </a:lnTo>
                  <a:lnTo>
                    <a:pt x="342" y="307"/>
                  </a:lnTo>
                  <a:lnTo>
                    <a:pt x="350" y="328"/>
                  </a:lnTo>
                  <a:lnTo>
                    <a:pt x="359" y="352"/>
                  </a:lnTo>
                  <a:lnTo>
                    <a:pt x="406" y="481"/>
                  </a:lnTo>
                  <a:lnTo>
                    <a:pt x="273" y="481"/>
                  </a:lnTo>
                  <a:lnTo>
                    <a:pt x="245" y="396"/>
                  </a:lnTo>
                  <a:lnTo>
                    <a:pt x="234" y="364"/>
                  </a:lnTo>
                  <a:lnTo>
                    <a:pt x="224" y="339"/>
                  </a:lnTo>
                  <a:lnTo>
                    <a:pt x="214" y="319"/>
                  </a:lnTo>
                  <a:lnTo>
                    <a:pt x="203" y="306"/>
                  </a:lnTo>
                  <a:lnTo>
                    <a:pt x="190" y="297"/>
                  </a:lnTo>
                  <a:lnTo>
                    <a:pt x="175" y="292"/>
                  </a:lnTo>
                  <a:lnTo>
                    <a:pt x="156" y="290"/>
                  </a:lnTo>
                  <a:lnTo>
                    <a:pt x="130" y="290"/>
                  </a:lnTo>
                  <a:lnTo>
                    <a:pt x="130" y="481"/>
                  </a:lnTo>
                  <a:lnTo>
                    <a:pt x="0" y="481"/>
                  </a:lnTo>
                  <a:lnTo>
                    <a:pt x="0" y="0"/>
                  </a:lnTo>
                  <a:close/>
                </a:path>
              </a:pathLst>
            </a:custGeom>
            <a:solidFill>
              <a:schemeClr val="tx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2" name="Rectangle 17">
              <a:extLst>
                <a:ext uri="{FF2B5EF4-FFF2-40B4-BE49-F238E27FC236}">
                  <a16:creationId xmlns:a16="http://schemas.microsoft.com/office/drawing/2014/main" id="{3279C8A6-5D58-A98B-10B8-3313B358C5EB}"/>
                </a:ext>
              </a:extLst>
            </p:cNvPr>
            <p:cNvSpPr>
              <a:spLocks noChangeArrowheads="1"/>
            </p:cNvSpPr>
            <p:nvPr userDrawn="1"/>
          </p:nvSpPr>
          <p:spPr bwMode="gray">
            <a:xfrm>
              <a:off x="7904153" y="3276601"/>
              <a:ext cx="103189" cy="382587"/>
            </a:xfrm>
            <a:prstGeom prst="rect">
              <a:avLst/>
            </a:prstGeom>
            <a:solidFill>
              <a:schemeClr val="tx1">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3" name="Freeform 18">
              <a:extLst>
                <a:ext uri="{FF2B5EF4-FFF2-40B4-BE49-F238E27FC236}">
                  <a16:creationId xmlns:a16="http://schemas.microsoft.com/office/drawing/2014/main" id="{F69E4217-05E5-F334-421A-8F5E2773E9DE}"/>
                </a:ext>
              </a:extLst>
            </p:cNvPr>
            <p:cNvSpPr>
              <a:spLocks/>
            </p:cNvSpPr>
            <p:nvPr userDrawn="1"/>
          </p:nvSpPr>
          <p:spPr bwMode="gray">
            <a:xfrm>
              <a:off x="8062903" y="3276601"/>
              <a:ext cx="287337" cy="382587"/>
            </a:xfrm>
            <a:custGeom>
              <a:avLst/>
              <a:gdLst>
                <a:gd name="T0" fmla="*/ 0 w 363"/>
                <a:gd name="T1" fmla="*/ 0 h 481"/>
                <a:gd name="T2" fmla="*/ 363 w 363"/>
                <a:gd name="T3" fmla="*/ 0 h 481"/>
                <a:gd name="T4" fmla="*/ 363 w 363"/>
                <a:gd name="T5" fmla="*/ 95 h 481"/>
                <a:gd name="T6" fmla="*/ 247 w 363"/>
                <a:gd name="T7" fmla="*/ 95 h 481"/>
                <a:gd name="T8" fmla="*/ 247 w 363"/>
                <a:gd name="T9" fmla="*/ 481 h 481"/>
                <a:gd name="T10" fmla="*/ 119 w 363"/>
                <a:gd name="T11" fmla="*/ 481 h 481"/>
                <a:gd name="T12" fmla="*/ 119 w 363"/>
                <a:gd name="T13" fmla="*/ 95 h 481"/>
                <a:gd name="T14" fmla="*/ 0 w 363"/>
                <a:gd name="T15" fmla="*/ 95 h 481"/>
                <a:gd name="T16" fmla="*/ 0 w 36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481">
                  <a:moveTo>
                    <a:pt x="0" y="0"/>
                  </a:moveTo>
                  <a:lnTo>
                    <a:pt x="363" y="0"/>
                  </a:lnTo>
                  <a:lnTo>
                    <a:pt x="363" y="95"/>
                  </a:lnTo>
                  <a:lnTo>
                    <a:pt x="247" y="95"/>
                  </a:lnTo>
                  <a:lnTo>
                    <a:pt x="247" y="481"/>
                  </a:lnTo>
                  <a:lnTo>
                    <a:pt x="119" y="481"/>
                  </a:lnTo>
                  <a:lnTo>
                    <a:pt x="119" y="95"/>
                  </a:lnTo>
                  <a:lnTo>
                    <a:pt x="0" y="95"/>
                  </a:lnTo>
                  <a:lnTo>
                    <a:pt x="0" y="0"/>
                  </a:lnTo>
                  <a:close/>
                </a:path>
              </a:pathLst>
            </a:custGeom>
            <a:solidFill>
              <a:schemeClr val="tx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4" name="Rectangle 19">
              <a:extLst>
                <a:ext uri="{FF2B5EF4-FFF2-40B4-BE49-F238E27FC236}">
                  <a16:creationId xmlns:a16="http://schemas.microsoft.com/office/drawing/2014/main" id="{CF19CE7B-CCB0-F7AE-7D03-881C157BC3A4}"/>
                </a:ext>
              </a:extLst>
            </p:cNvPr>
            <p:cNvSpPr>
              <a:spLocks noChangeArrowheads="1"/>
            </p:cNvSpPr>
            <p:nvPr userDrawn="1"/>
          </p:nvSpPr>
          <p:spPr bwMode="gray">
            <a:xfrm>
              <a:off x="5491163" y="3276601"/>
              <a:ext cx="382589" cy="382587"/>
            </a:xfrm>
            <a:prstGeom prst="rect">
              <a:avLst/>
            </a:prstGeom>
            <a:solidFill>
              <a:schemeClr val="accent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grpSp>
      <p:sp>
        <p:nvSpPr>
          <p:cNvPr id="33" name="Bildplatzhalter 6">
            <a:extLst>
              <a:ext uri="{FF2B5EF4-FFF2-40B4-BE49-F238E27FC236}">
                <a16:creationId xmlns:a16="http://schemas.microsoft.com/office/drawing/2014/main" id="{4C3C845A-2345-682A-1F1D-16F3B09F5D8C}"/>
              </a:ext>
            </a:extLst>
          </p:cNvPr>
          <p:cNvSpPr>
            <a:spLocks noGrp="1"/>
          </p:cNvSpPr>
          <p:nvPr>
            <p:ph type="pic" sz="quarter" idx="20"/>
          </p:nvPr>
        </p:nvSpPr>
        <p:spPr>
          <a:xfrm>
            <a:off x="7519850" y="305482"/>
            <a:ext cx="2976697" cy="1730321"/>
          </a:xfrm>
          <a:solidFill>
            <a:schemeClr val="bg1"/>
          </a:solidFill>
        </p:spPr>
        <p:txBody>
          <a:bodyPr/>
          <a:lstStyle/>
          <a:p>
            <a:r>
              <a:rPr lang="en-US" noProof="0"/>
              <a:t>Click icon to add picture</a:t>
            </a:r>
            <a:endParaRPr lang="en-GB" noProof="0" dirty="0"/>
          </a:p>
        </p:txBody>
      </p:sp>
      <p:sp>
        <p:nvSpPr>
          <p:cNvPr id="34" name="Bildplatzhalter 6">
            <a:extLst>
              <a:ext uri="{FF2B5EF4-FFF2-40B4-BE49-F238E27FC236}">
                <a16:creationId xmlns:a16="http://schemas.microsoft.com/office/drawing/2014/main" id="{9D79DE1A-CA05-E26C-B269-FB6875CCA674}"/>
              </a:ext>
            </a:extLst>
          </p:cNvPr>
          <p:cNvSpPr>
            <a:spLocks noGrp="1"/>
          </p:cNvSpPr>
          <p:nvPr>
            <p:ph type="pic" sz="quarter" idx="21"/>
          </p:nvPr>
        </p:nvSpPr>
        <p:spPr>
          <a:xfrm>
            <a:off x="7519850" y="2331937"/>
            <a:ext cx="2976697" cy="1730321"/>
          </a:xfrm>
          <a:solidFill>
            <a:schemeClr val="bg1"/>
          </a:solidFill>
        </p:spPr>
        <p:txBody>
          <a:bodyPr/>
          <a:lstStyle/>
          <a:p>
            <a:r>
              <a:rPr lang="en-US" noProof="0"/>
              <a:t>Click icon to add picture</a:t>
            </a:r>
            <a:endParaRPr lang="en-GB" noProof="0" dirty="0"/>
          </a:p>
        </p:txBody>
      </p:sp>
      <p:sp>
        <p:nvSpPr>
          <p:cNvPr id="35" name="Bildplatzhalter 6">
            <a:extLst>
              <a:ext uri="{FF2B5EF4-FFF2-40B4-BE49-F238E27FC236}">
                <a16:creationId xmlns:a16="http://schemas.microsoft.com/office/drawing/2014/main" id="{8252129A-37EB-35F2-A429-AC2C74FABA79}"/>
              </a:ext>
            </a:extLst>
          </p:cNvPr>
          <p:cNvSpPr>
            <a:spLocks noGrp="1"/>
          </p:cNvSpPr>
          <p:nvPr>
            <p:ph type="pic" sz="quarter" idx="22"/>
          </p:nvPr>
        </p:nvSpPr>
        <p:spPr>
          <a:xfrm>
            <a:off x="7519850" y="4331604"/>
            <a:ext cx="2976697" cy="1730321"/>
          </a:xfrm>
          <a:solidFill>
            <a:schemeClr val="bg1"/>
          </a:solidFill>
        </p:spPr>
        <p:txBody>
          <a:bodyPr/>
          <a:lstStyle/>
          <a:p>
            <a:r>
              <a:rPr lang="en-US" noProof="0"/>
              <a:t>Click icon to add picture</a:t>
            </a:r>
            <a:endParaRPr lang="en-GB" noProof="0" dirty="0"/>
          </a:p>
        </p:txBody>
      </p:sp>
      <p:sp>
        <p:nvSpPr>
          <p:cNvPr id="3" name="Titel 4">
            <a:extLst>
              <a:ext uri="{FF2B5EF4-FFF2-40B4-BE49-F238E27FC236}">
                <a16:creationId xmlns:a16="http://schemas.microsoft.com/office/drawing/2014/main" id="{D3E052DA-3122-A367-3713-70089A5AC12F}"/>
              </a:ext>
            </a:extLst>
          </p:cNvPr>
          <p:cNvSpPr>
            <a:spLocks noGrp="1"/>
          </p:cNvSpPr>
          <p:nvPr>
            <p:ph type="title" hasCustomPrompt="1"/>
          </p:nvPr>
        </p:nvSpPr>
        <p:spPr>
          <a:xfrm>
            <a:off x="305592" y="252968"/>
            <a:ext cx="6911782" cy="290886"/>
          </a:xfrm>
        </p:spPr>
        <p:txBody>
          <a:bodyPr>
            <a:noAutofit/>
          </a:bodyPr>
          <a:lstStyle>
            <a:lvl1pPr>
              <a:defRPr cap="all" baseline="0">
                <a:solidFill>
                  <a:schemeClr val="bg1"/>
                </a:solidFill>
              </a:defRPr>
            </a:lvl1pPr>
          </a:lstStyle>
          <a:p>
            <a:r>
              <a:rPr lang="en-GB" noProof="0" dirty="0"/>
              <a:t>OnePager / strategy Slide</a:t>
            </a:r>
          </a:p>
        </p:txBody>
      </p:sp>
      <p:sp>
        <p:nvSpPr>
          <p:cNvPr id="32" name="Textplatzhalter 3">
            <a:extLst>
              <a:ext uri="{FF2B5EF4-FFF2-40B4-BE49-F238E27FC236}">
                <a16:creationId xmlns:a16="http://schemas.microsoft.com/office/drawing/2014/main" id="{651F8C3D-650B-C026-82B8-7FC5D285356F}"/>
              </a:ext>
            </a:extLst>
          </p:cNvPr>
          <p:cNvSpPr>
            <a:spLocks noGrp="1"/>
          </p:cNvSpPr>
          <p:nvPr>
            <p:ph type="body" sz="quarter" idx="12" hasCustomPrompt="1"/>
          </p:nvPr>
        </p:nvSpPr>
        <p:spPr>
          <a:xfrm>
            <a:off x="290024" y="620761"/>
            <a:ext cx="6927350" cy="207107"/>
          </a:xfrm>
        </p:spPr>
        <p:txBody>
          <a:bodyPr/>
          <a:lstStyle>
            <a:lvl1pPr marL="0" indent="0" algn="l" defTabSz="1220084" rtl="0" eaLnBrk="1" latinLnBrk="0" hangingPunct="1">
              <a:spcBef>
                <a:spcPts val="600"/>
              </a:spcBef>
              <a:spcAft>
                <a:spcPts val="0"/>
              </a:spcAft>
              <a:buClr>
                <a:schemeClr val="tx1"/>
              </a:buClr>
              <a:buSzPct val="100000"/>
              <a:buFont typeface="Arial" panose="020B0604020202020204" pitchFamily="34" charset="0"/>
              <a:buNone/>
              <a:defRPr lang="de-CH" sz="1400" kern="1200" cap="all" baseline="0" dirty="0">
                <a:solidFill>
                  <a:schemeClr val="bg1"/>
                </a:solidFill>
                <a:latin typeface="Arial"/>
                <a:ea typeface="+mn-ea"/>
                <a:cs typeface="+mn-cs"/>
              </a:defRPr>
            </a:lvl1pPr>
          </a:lstStyle>
          <a:p>
            <a:r>
              <a:rPr lang="en-GB" noProof="0" dirty="0"/>
              <a:t>Please use only for this purpose </a:t>
            </a:r>
          </a:p>
        </p:txBody>
      </p:sp>
      <p:sp>
        <p:nvSpPr>
          <p:cNvPr id="40" name="Textplatzhalter 39">
            <a:extLst>
              <a:ext uri="{FF2B5EF4-FFF2-40B4-BE49-F238E27FC236}">
                <a16:creationId xmlns:a16="http://schemas.microsoft.com/office/drawing/2014/main" id="{74DC405E-DA6A-B3BB-1A79-A142DAE3B9B7}"/>
              </a:ext>
            </a:extLst>
          </p:cNvPr>
          <p:cNvSpPr>
            <a:spLocks noGrp="1"/>
          </p:cNvSpPr>
          <p:nvPr>
            <p:ph type="body" sz="quarter" idx="23" hasCustomPrompt="1"/>
          </p:nvPr>
        </p:nvSpPr>
        <p:spPr>
          <a:xfrm>
            <a:off x="10698163" y="687388"/>
            <a:ext cx="1203325" cy="1348415"/>
          </a:xfrm>
        </p:spPr>
        <p:txBody>
          <a:bodyPr/>
          <a:lstStyle>
            <a:lvl1pPr marL="0" indent="0">
              <a:buNone/>
              <a:defRPr>
                <a:solidFill>
                  <a:schemeClr val="accent6">
                    <a:lumMod val="50000"/>
                  </a:schemeClr>
                </a:solidFill>
              </a:defRPr>
            </a:lvl1pPr>
            <a:lvl2pPr marL="182562" indent="0">
              <a:buNone/>
              <a:defRPr/>
            </a:lvl2pPr>
            <a:lvl3pPr marL="358775" indent="0">
              <a:buNone/>
              <a:defRPr/>
            </a:lvl3pPr>
            <a:lvl4pPr marL="541338" indent="0">
              <a:buNone/>
              <a:defRPr/>
            </a:lvl4pPr>
            <a:lvl5pPr marL="715962" indent="0">
              <a:buNone/>
              <a:defRPr/>
            </a:lvl5pPr>
          </a:lstStyle>
          <a:p>
            <a:pPr lvl="0"/>
            <a:r>
              <a:rPr lang="en-GB" noProof="0" dirty="0"/>
              <a:t>Insert description</a:t>
            </a:r>
          </a:p>
        </p:txBody>
      </p:sp>
      <p:sp>
        <p:nvSpPr>
          <p:cNvPr id="42" name="Textplatzhalter 39">
            <a:extLst>
              <a:ext uri="{FF2B5EF4-FFF2-40B4-BE49-F238E27FC236}">
                <a16:creationId xmlns:a16="http://schemas.microsoft.com/office/drawing/2014/main" id="{B39653A1-78C4-CE3C-2499-C0AD183792A2}"/>
              </a:ext>
            </a:extLst>
          </p:cNvPr>
          <p:cNvSpPr>
            <a:spLocks noGrp="1"/>
          </p:cNvSpPr>
          <p:nvPr>
            <p:ph type="body" sz="quarter" idx="24" hasCustomPrompt="1"/>
          </p:nvPr>
        </p:nvSpPr>
        <p:spPr>
          <a:xfrm>
            <a:off x="10698163" y="2704318"/>
            <a:ext cx="1203325" cy="1348415"/>
          </a:xfrm>
        </p:spPr>
        <p:txBody>
          <a:bodyPr/>
          <a:lstStyle>
            <a:lvl1pPr marL="0" indent="0">
              <a:buNone/>
              <a:defRPr>
                <a:solidFill>
                  <a:schemeClr val="accent6">
                    <a:lumMod val="50000"/>
                  </a:schemeClr>
                </a:solidFill>
              </a:defRPr>
            </a:lvl1pPr>
            <a:lvl2pPr marL="182562" indent="0">
              <a:buNone/>
              <a:defRPr/>
            </a:lvl2pPr>
            <a:lvl3pPr marL="358775" indent="0">
              <a:buNone/>
              <a:defRPr/>
            </a:lvl3pPr>
            <a:lvl4pPr marL="541338" indent="0">
              <a:buNone/>
              <a:defRPr/>
            </a:lvl4pPr>
            <a:lvl5pPr marL="715962" indent="0">
              <a:buNone/>
              <a:defRPr/>
            </a:lvl5pPr>
          </a:lstStyle>
          <a:p>
            <a:pPr lvl="0"/>
            <a:r>
              <a:rPr lang="en-GB" noProof="0" dirty="0"/>
              <a:t>Insert description</a:t>
            </a:r>
          </a:p>
        </p:txBody>
      </p:sp>
      <p:sp>
        <p:nvSpPr>
          <p:cNvPr id="43" name="Textplatzhalter 39">
            <a:extLst>
              <a:ext uri="{FF2B5EF4-FFF2-40B4-BE49-F238E27FC236}">
                <a16:creationId xmlns:a16="http://schemas.microsoft.com/office/drawing/2014/main" id="{A2F2D867-0D7C-FE27-A1FF-8A332BB9FEF7}"/>
              </a:ext>
            </a:extLst>
          </p:cNvPr>
          <p:cNvSpPr>
            <a:spLocks noGrp="1"/>
          </p:cNvSpPr>
          <p:nvPr>
            <p:ph type="body" sz="quarter" idx="25" hasCustomPrompt="1"/>
          </p:nvPr>
        </p:nvSpPr>
        <p:spPr>
          <a:xfrm>
            <a:off x="10698163" y="4710429"/>
            <a:ext cx="1203325" cy="1348415"/>
          </a:xfrm>
        </p:spPr>
        <p:txBody>
          <a:bodyPr/>
          <a:lstStyle>
            <a:lvl1pPr marL="0" indent="0">
              <a:buNone/>
              <a:defRPr>
                <a:solidFill>
                  <a:schemeClr val="accent6">
                    <a:lumMod val="50000"/>
                  </a:schemeClr>
                </a:solidFill>
              </a:defRPr>
            </a:lvl1pPr>
            <a:lvl2pPr marL="182562" indent="0">
              <a:buNone/>
              <a:defRPr/>
            </a:lvl2pPr>
            <a:lvl3pPr marL="358775" indent="0">
              <a:buNone/>
              <a:defRPr/>
            </a:lvl3pPr>
            <a:lvl4pPr marL="541338" indent="0">
              <a:buNone/>
              <a:defRPr/>
            </a:lvl4pPr>
            <a:lvl5pPr marL="715962" indent="0">
              <a:buNone/>
              <a:defRPr/>
            </a:lvl5pPr>
          </a:lstStyle>
          <a:p>
            <a:pPr lvl="0"/>
            <a:r>
              <a:rPr lang="en-GB" noProof="0" dirty="0"/>
              <a:t>Insert description</a:t>
            </a:r>
          </a:p>
        </p:txBody>
      </p:sp>
      <p:sp>
        <p:nvSpPr>
          <p:cNvPr id="21" name="Datumsplatzhalter 6">
            <a:extLst>
              <a:ext uri="{FF2B5EF4-FFF2-40B4-BE49-F238E27FC236}">
                <a16:creationId xmlns:a16="http://schemas.microsoft.com/office/drawing/2014/main" id="{6FC5A738-2F73-E728-8E3F-5FD6E470A28C}"/>
              </a:ext>
            </a:extLst>
          </p:cNvPr>
          <p:cNvSpPr>
            <a:spLocks noGrp="1"/>
          </p:cNvSpPr>
          <p:nvPr>
            <p:ph type="dt" sz="half" idx="26"/>
          </p:nvPr>
        </p:nvSpPr>
        <p:spPr>
          <a:xfrm>
            <a:off x="-71743" y="667"/>
            <a:ext cx="36000" cy="36000"/>
          </a:xfrm>
        </p:spPr>
        <p:txBody>
          <a:bodyPr/>
          <a:lstStyle>
            <a:lvl1pPr>
              <a:defRPr sz="100">
                <a:solidFill>
                  <a:schemeClr val="bg1"/>
                </a:solidFill>
              </a:defRPr>
            </a:lvl1pPr>
          </a:lstStyle>
          <a:p>
            <a:fld id="{C5A6B38B-E26F-4455-B452-6B7D59156B08}" type="datetime1">
              <a:rPr lang="en-GB" noProof="0" smtClean="0"/>
              <a:t>13/02/2026</a:t>
            </a:fld>
            <a:endParaRPr lang="en-GB" noProof="0" dirty="0"/>
          </a:p>
        </p:txBody>
      </p:sp>
      <p:sp>
        <p:nvSpPr>
          <p:cNvPr id="22" name="Fußzeilenplatzhalter 8">
            <a:extLst>
              <a:ext uri="{FF2B5EF4-FFF2-40B4-BE49-F238E27FC236}">
                <a16:creationId xmlns:a16="http://schemas.microsoft.com/office/drawing/2014/main" id="{025EDDD2-604B-5186-3602-4AFD8C466F3A}"/>
              </a:ext>
            </a:extLst>
          </p:cNvPr>
          <p:cNvSpPr>
            <a:spLocks noGrp="1"/>
          </p:cNvSpPr>
          <p:nvPr>
            <p:ph type="ftr" sz="quarter" idx="27"/>
          </p:nvPr>
        </p:nvSpPr>
        <p:spPr>
          <a:xfrm>
            <a:off x="-71743" y="667"/>
            <a:ext cx="36000" cy="36000"/>
          </a:xfrm>
        </p:spPr>
        <p:txBody>
          <a:bodyPr/>
          <a:lstStyle>
            <a:lvl1pPr>
              <a:defRPr sz="100">
                <a:solidFill>
                  <a:schemeClr val="bg1"/>
                </a:solidFill>
              </a:defRPr>
            </a:lvl1pPr>
          </a:lstStyle>
          <a:p>
            <a:r>
              <a:rPr lang="en-GB" noProof="0" dirty="0"/>
              <a:t>NAME OF PRESENTATION</a:t>
            </a:r>
          </a:p>
        </p:txBody>
      </p:sp>
      <p:sp>
        <p:nvSpPr>
          <p:cNvPr id="23" name="Foliennummernplatzhalter 9">
            <a:extLst>
              <a:ext uri="{FF2B5EF4-FFF2-40B4-BE49-F238E27FC236}">
                <a16:creationId xmlns:a16="http://schemas.microsoft.com/office/drawing/2014/main" id="{FACE08BE-BD6B-2001-B1E8-64AFEFC73F13}"/>
              </a:ext>
            </a:extLst>
          </p:cNvPr>
          <p:cNvSpPr>
            <a:spLocks noGrp="1"/>
          </p:cNvSpPr>
          <p:nvPr>
            <p:ph type="sldNum" sz="quarter" idx="28"/>
          </p:nvPr>
        </p:nvSpPr>
        <p:spPr>
          <a:xfrm>
            <a:off x="-71743" y="667"/>
            <a:ext cx="36000" cy="36000"/>
          </a:xfrm>
        </p:spPr>
        <p:txBody>
          <a:bodyPr/>
          <a:lstStyle>
            <a:lvl1pPr>
              <a:defRPr sz="100">
                <a:solidFill>
                  <a:schemeClr val="bg1"/>
                </a:solidFill>
              </a:defRPr>
            </a:lvl1pPr>
          </a:lstStyle>
          <a:p>
            <a:r>
              <a:rPr lang="en-GB" noProof="0" dirty="0"/>
              <a:t>,</a:t>
            </a:r>
          </a:p>
        </p:txBody>
      </p:sp>
      <p:sp>
        <p:nvSpPr>
          <p:cNvPr id="8" name="Textplatzhalter 39">
            <a:extLst>
              <a:ext uri="{FF2B5EF4-FFF2-40B4-BE49-F238E27FC236}">
                <a16:creationId xmlns:a16="http://schemas.microsoft.com/office/drawing/2014/main" id="{86210F06-731E-01A9-962D-946F2EEC1A41}"/>
              </a:ext>
            </a:extLst>
          </p:cNvPr>
          <p:cNvSpPr>
            <a:spLocks noGrp="1"/>
          </p:cNvSpPr>
          <p:nvPr>
            <p:ph type="body" sz="quarter" idx="29"/>
          </p:nvPr>
        </p:nvSpPr>
        <p:spPr>
          <a:xfrm>
            <a:off x="10316502" y="492046"/>
            <a:ext cx="1576118" cy="3600"/>
          </a:xfrm>
          <a:solidFill>
            <a:schemeClr val="accent4"/>
          </a:solidFill>
        </p:spPr>
        <p:txBody>
          <a:bodyPr/>
          <a:lstStyle>
            <a:lvl1pPr marL="0" indent="0">
              <a:buNone/>
              <a:defRPr sz="100">
                <a:noFill/>
              </a:defRPr>
            </a:lvl1pPr>
            <a:lvl2pPr marL="182562" indent="0">
              <a:buNone/>
              <a:defRPr/>
            </a:lvl2pPr>
            <a:lvl3pPr marL="358775" indent="0">
              <a:buNone/>
              <a:defRPr/>
            </a:lvl3pPr>
            <a:lvl4pPr marL="541338" indent="0">
              <a:buNone/>
              <a:defRPr/>
            </a:lvl4pPr>
            <a:lvl5pPr marL="715962" indent="0">
              <a:buNone/>
              <a:defRPr/>
            </a:lvl5pPr>
          </a:lstStyle>
          <a:p>
            <a:pPr lvl="0"/>
            <a:r>
              <a:rPr lang="en-US" noProof="0"/>
              <a:t>Click to edit Master text styles</a:t>
            </a:r>
          </a:p>
        </p:txBody>
      </p:sp>
      <p:sp>
        <p:nvSpPr>
          <p:cNvPr id="17" name="Textplatzhalter 39">
            <a:extLst>
              <a:ext uri="{FF2B5EF4-FFF2-40B4-BE49-F238E27FC236}">
                <a16:creationId xmlns:a16="http://schemas.microsoft.com/office/drawing/2014/main" id="{1C61EE8C-0D61-488B-97E8-3ABF008FF3F5}"/>
              </a:ext>
            </a:extLst>
          </p:cNvPr>
          <p:cNvSpPr>
            <a:spLocks noGrp="1"/>
          </p:cNvSpPr>
          <p:nvPr>
            <p:ph type="body" sz="quarter" idx="32"/>
          </p:nvPr>
        </p:nvSpPr>
        <p:spPr>
          <a:xfrm>
            <a:off x="10316502" y="2506872"/>
            <a:ext cx="1576118" cy="3600"/>
          </a:xfrm>
          <a:solidFill>
            <a:schemeClr val="accent4"/>
          </a:solidFill>
        </p:spPr>
        <p:txBody>
          <a:bodyPr/>
          <a:lstStyle>
            <a:lvl1pPr marL="0" indent="0">
              <a:buNone/>
              <a:defRPr sz="100">
                <a:noFill/>
              </a:defRPr>
            </a:lvl1pPr>
            <a:lvl2pPr marL="182562" indent="0">
              <a:buNone/>
              <a:defRPr/>
            </a:lvl2pPr>
            <a:lvl3pPr marL="358775" indent="0">
              <a:buNone/>
              <a:defRPr/>
            </a:lvl3pPr>
            <a:lvl4pPr marL="541338" indent="0">
              <a:buNone/>
              <a:defRPr/>
            </a:lvl4pPr>
            <a:lvl5pPr marL="715962" indent="0">
              <a:buNone/>
              <a:defRPr/>
            </a:lvl5pPr>
          </a:lstStyle>
          <a:p>
            <a:pPr lvl="0"/>
            <a:r>
              <a:rPr lang="en-US" noProof="0"/>
              <a:t>Click to edit Master text styles</a:t>
            </a:r>
          </a:p>
        </p:txBody>
      </p:sp>
      <p:sp>
        <p:nvSpPr>
          <p:cNvPr id="24" name="Textplatzhalter 39">
            <a:extLst>
              <a:ext uri="{FF2B5EF4-FFF2-40B4-BE49-F238E27FC236}">
                <a16:creationId xmlns:a16="http://schemas.microsoft.com/office/drawing/2014/main" id="{CA26522A-3051-706F-3BBB-5BDEFE8E7671}"/>
              </a:ext>
            </a:extLst>
          </p:cNvPr>
          <p:cNvSpPr>
            <a:spLocks noGrp="1"/>
          </p:cNvSpPr>
          <p:nvPr>
            <p:ph type="body" sz="quarter" idx="33"/>
          </p:nvPr>
        </p:nvSpPr>
        <p:spPr>
          <a:xfrm>
            <a:off x="10316502" y="4511384"/>
            <a:ext cx="1576118" cy="3600"/>
          </a:xfrm>
          <a:solidFill>
            <a:schemeClr val="accent4"/>
          </a:solidFill>
        </p:spPr>
        <p:txBody>
          <a:bodyPr/>
          <a:lstStyle>
            <a:lvl1pPr marL="0" indent="0">
              <a:buNone/>
              <a:defRPr sz="100">
                <a:noFill/>
              </a:defRPr>
            </a:lvl1pPr>
            <a:lvl2pPr marL="182562" indent="0">
              <a:buNone/>
              <a:defRPr/>
            </a:lvl2pPr>
            <a:lvl3pPr marL="358775" indent="0">
              <a:buNone/>
              <a:defRPr/>
            </a:lvl3pPr>
            <a:lvl4pPr marL="541338" indent="0">
              <a:buNone/>
              <a:defRPr/>
            </a:lvl4pPr>
            <a:lvl5pPr marL="715962" indent="0">
              <a:buNone/>
              <a:defRPr/>
            </a:lvl5pPr>
          </a:lstStyle>
          <a:p>
            <a:pPr lvl="0"/>
            <a:r>
              <a:rPr lang="en-US" noProof="0"/>
              <a:t>Click to edit Master text styles</a:t>
            </a:r>
          </a:p>
        </p:txBody>
      </p:sp>
    </p:spTree>
    <p:custDataLst>
      <p:tags r:id="rId1"/>
    </p:custDataLst>
    <p:extLst>
      <p:ext uri="{BB962C8B-B14F-4D97-AF65-F5344CB8AC3E}">
        <p14:creationId xmlns:p14="http://schemas.microsoft.com/office/powerpoint/2010/main" val="1498380308"/>
      </p:ext>
    </p:extLst>
  </p:cSld>
  <p:clrMapOvr>
    <a:masterClrMapping/>
  </p:clrMapOvr>
  <p:extLst>
    <p:ext uri="{DCECCB84-F9BA-43D5-87BE-67443E8EF086}">
      <p15:sldGuideLst xmlns:p15="http://schemas.microsoft.com/office/powerpoint/2012/main">
        <p15:guide id="1" orient="horz" pos="522" userDrawn="1">
          <p15:clr>
            <a:srgbClr val="FBAE40"/>
          </p15:clr>
        </p15:guide>
        <p15:guide id="2" orient="horz" pos="36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nepager strategy slide bottom">
    <p:bg>
      <p:bgPr>
        <a:solidFill>
          <a:schemeClr val="bg1"/>
        </a:solidFill>
        <a:effectLst/>
      </p:bgPr>
    </p:bg>
    <p:spTree>
      <p:nvGrpSpPr>
        <p:cNvPr id="1" name=""/>
        <p:cNvGrpSpPr/>
        <p:nvPr/>
      </p:nvGrpSpPr>
      <p:grpSpPr>
        <a:xfrm>
          <a:off x="0" y="0"/>
          <a:ext cx="0" cy="0"/>
          <a:chOff x="0" y="0"/>
          <a:chExt cx="0" cy="0"/>
        </a:xfrm>
      </p:grpSpPr>
      <p:sp>
        <p:nvSpPr>
          <p:cNvPr id="2" name="Bildplatzhalter 6">
            <a:extLst>
              <a:ext uri="{FF2B5EF4-FFF2-40B4-BE49-F238E27FC236}">
                <a16:creationId xmlns:a16="http://schemas.microsoft.com/office/drawing/2014/main" id="{A66C368E-636F-3B3F-853D-D4CDC19B61E6}"/>
              </a:ext>
            </a:extLst>
          </p:cNvPr>
          <p:cNvSpPr>
            <a:spLocks noGrp="1"/>
          </p:cNvSpPr>
          <p:nvPr>
            <p:ph type="pic" sz="quarter" idx="19"/>
          </p:nvPr>
        </p:nvSpPr>
        <p:spPr>
          <a:xfrm>
            <a:off x="0" y="0"/>
            <a:ext cx="10306049" cy="6858000"/>
          </a:xfrm>
          <a:gradFill flip="none" rotWithShape="1">
            <a:gsLst>
              <a:gs pos="0">
                <a:schemeClr val="bg1"/>
              </a:gs>
              <a:gs pos="100000">
                <a:schemeClr val="bg1">
                  <a:lumMod val="85000"/>
                </a:schemeClr>
              </a:gs>
            </a:gsLst>
            <a:lin ang="10800000" scaled="1"/>
            <a:tileRect/>
          </a:gradFill>
        </p:spPr>
        <p:txBody>
          <a:bodyPr/>
          <a:lstStyle/>
          <a:p>
            <a:r>
              <a:rPr lang="en-US" noProof="0"/>
              <a:t>Click icon to add picture</a:t>
            </a:r>
            <a:endParaRPr lang="en-GB" noProof="0" dirty="0"/>
          </a:p>
        </p:txBody>
      </p:sp>
      <p:sp>
        <p:nvSpPr>
          <p:cNvPr id="4" name="Rechteck 3">
            <a:extLst>
              <a:ext uri="{FF2B5EF4-FFF2-40B4-BE49-F238E27FC236}">
                <a16:creationId xmlns:a16="http://schemas.microsoft.com/office/drawing/2014/main" id="{8667D8D3-10AE-F90F-166A-889EE9CF59DD}"/>
              </a:ext>
            </a:extLst>
          </p:cNvPr>
          <p:cNvSpPr/>
          <p:nvPr userDrawn="1"/>
        </p:nvSpPr>
        <p:spPr>
          <a:xfrm>
            <a:off x="10306049" y="-2"/>
            <a:ext cx="1898651" cy="6859590"/>
          </a:xfrm>
          <a:prstGeom prst="rect">
            <a:avLst/>
          </a:prstGeom>
          <a:solidFill>
            <a:schemeClr val="tx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600" noProof="0" dirty="0">
              <a:solidFill>
                <a:schemeClr val="bg1"/>
              </a:solidFill>
            </a:endParaRPr>
          </a:p>
        </p:txBody>
      </p:sp>
      <p:grpSp>
        <p:nvGrpSpPr>
          <p:cNvPr id="5" name="Gruppieren 4">
            <a:extLst>
              <a:ext uri="{FF2B5EF4-FFF2-40B4-BE49-F238E27FC236}">
                <a16:creationId xmlns:a16="http://schemas.microsoft.com/office/drawing/2014/main" id="{3731DC12-4467-240C-1813-4907C5AC8A17}"/>
              </a:ext>
            </a:extLst>
          </p:cNvPr>
          <p:cNvGrpSpPr/>
          <p:nvPr userDrawn="1"/>
        </p:nvGrpSpPr>
        <p:grpSpPr bwMode="gray">
          <a:xfrm>
            <a:off x="11135669" y="6556951"/>
            <a:ext cx="760093" cy="104581"/>
            <a:chOff x="5491163" y="3270250"/>
            <a:chExt cx="2859088" cy="393700"/>
          </a:xfrm>
        </p:grpSpPr>
        <p:sp>
          <p:nvSpPr>
            <p:cNvPr id="6" name="Freeform 12">
              <a:extLst>
                <a:ext uri="{FF2B5EF4-FFF2-40B4-BE49-F238E27FC236}">
                  <a16:creationId xmlns:a16="http://schemas.microsoft.com/office/drawing/2014/main" id="{61B543E6-1D77-2ECE-F22C-EBE36979FF28}"/>
                </a:ext>
              </a:extLst>
            </p:cNvPr>
            <p:cNvSpPr>
              <a:spLocks/>
            </p:cNvSpPr>
            <p:nvPr userDrawn="1"/>
          </p:nvSpPr>
          <p:spPr bwMode="gray">
            <a:xfrm>
              <a:off x="5983288" y="3270250"/>
              <a:ext cx="366713" cy="393700"/>
            </a:xfrm>
            <a:custGeom>
              <a:avLst/>
              <a:gdLst>
                <a:gd name="T0" fmla="*/ 321 w 462"/>
                <a:gd name="T1" fmla="*/ 0 h 496"/>
                <a:gd name="T2" fmla="*/ 371 w 462"/>
                <a:gd name="T3" fmla="*/ 4 h 496"/>
                <a:gd name="T4" fmla="*/ 424 w 462"/>
                <a:gd name="T5" fmla="*/ 14 h 496"/>
                <a:gd name="T6" fmla="*/ 449 w 462"/>
                <a:gd name="T7" fmla="*/ 127 h 496"/>
                <a:gd name="T8" fmla="*/ 406 w 462"/>
                <a:gd name="T9" fmla="*/ 110 h 496"/>
                <a:gd name="T10" fmla="*/ 360 w 462"/>
                <a:gd name="T11" fmla="*/ 99 h 496"/>
                <a:gd name="T12" fmla="*/ 322 w 462"/>
                <a:gd name="T13" fmla="*/ 95 h 496"/>
                <a:gd name="T14" fmla="*/ 268 w 462"/>
                <a:gd name="T15" fmla="*/ 100 h 496"/>
                <a:gd name="T16" fmla="*/ 218 w 462"/>
                <a:gd name="T17" fmla="*/ 114 h 496"/>
                <a:gd name="T18" fmla="*/ 179 w 462"/>
                <a:gd name="T19" fmla="*/ 138 h 496"/>
                <a:gd name="T20" fmla="*/ 149 w 462"/>
                <a:gd name="T21" fmla="*/ 174 h 496"/>
                <a:gd name="T22" fmla="*/ 134 w 462"/>
                <a:gd name="T23" fmla="*/ 223 h 496"/>
                <a:gd name="T24" fmla="*/ 134 w 462"/>
                <a:gd name="T25" fmla="*/ 282 h 496"/>
                <a:gd name="T26" fmla="*/ 153 w 462"/>
                <a:gd name="T27" fmla="*/ 332 h 496"/>
                <a:gd name="T28" fmla="*/ 188 w 462"/>
                <a:gd name="T29" fmla="*/ 371 h 496"/>
                <a:gd name="T30" fmla="*/ 235 w 462"/>
                <a:gd name="T31" fmla="*/ 395 h 496"/>
                <a:gd name="T32" fmla="*/ 293 w 462"/>
                <a:gd name="T33" fmla="*/ 404 h 496"/>
                <a:gd name="T34" fmla="*/ 339 w 462"/>
                <a:gd name="T35" fmla="*/ 394 h 496"/>
                <a:gd name="T36" fmla="*/ 263 w 462"/>
                <a:gd name="T37" fmla="*/ 298 h 496"/>
                <a:gd name="T38" fmla="*/ 462 w 462"/>
                <a:gd name="T39" fmla="*/ 208 h 496"/>
                <a:gd name="T40" fmla="*/ 422 w 462"/>
                <a:gd name="T41" fmla="*/ 484 h 496"/>
                <a:gd name="T42" fmla="*/ 355 w 462"/>
                <a:gd name="T43" fmla="*/ 494 h 496"/>
                <a:gd name="T44" fmla="*/ 299 w 462"/>
                <a:gd name="T45" fmla="*/ 496 h 496"/>
                <a:gd name="T46" fmla="*/ 248 w 462"/>
                <a:gd name="T47" fmla="*/ 495 h 496"/>
                <a:gd name="T48" fmla="*/ 193 w 462"/>
                <a:gd name="T49" fmla="*/ 487 h 496"/>
                <a:gd name="T50" fmla="*/ 139 w 462"/>
                <a:gd name="T51" fmla="*/ 470 h 496"/>
                <a:gd name="T52" fmla="*/ 90 w 462"/>
                <a:gd name="T53" fmla="*/ 442 h 496"/>
                <a:gd name="T54" fmla="*/ 50 w 462"/>
                <a:gd name="T55" fmla="*/ 404 h 496"/>
                <a:gd name="T56" fmla="*/ 19 w 462"/>
                <a:gd name="T57" fmla="*/ 352 h 496"/>
                <a:gd name="T58" fmla="*/ 2 w 462"/>
                <a:gd name="T59" fmla="*/ 289 h 496"/>
                <a:gd name="T60" fmla="*/ 2 w 462"/>
                <a:gd name="T61" fmla="*/ 212 h 496"/>
                <a:gd name="T62" fmla="*/ 19 w 462"/>
                <a:gd name="T63" fmla="*/ 144 h 496"/>
                <a:gd name="T64" fmla="*/ 52 w 462"/>
                <a:gd name="T65" fmla="*/ 90 h 496"/>
                <a:gd name="T66" fmla="*/ 98 w 462"/>
                <a:gd name="T67" fmla="*/ 49 h 496"/>
                <a:gd name="T68" fmla="*/ 157 w 462"/>
                <a:gd name="T69" fmla="*/ 22 h 496"/>
                <a:gd name="T70" fmla="*/ 225 w 462"/>
                <a:gd name="T71" fmla="*/ 5 h 496"/>
                <a:gd name="T72" fmla="*/ 303 w 462"/>
                <a:gd name="T73"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2" h="496">
                  <a:moveTo>
                    <a:pt x="303" y="0"/>
                  </a:moveTo>
                  <a:lnTo>
                    <a:pt x="321" y="0"/>
                  </a:lnTo>
                  <a:lnTo>
                    <a:pt x="344" y="1"/>
                  </a:lnTo>
                  <a:lnTo>
                    <a:pt x="371" y="4"/>
                  </a:lnTo>
                  <a:lnTo>
                    <a:pt x="398" y="8"/>
                  </a:lnTo>
                  <a:lnTo>
                    <a:pt x="424" y="14"/>
                  </a:lnTo>
                  <a:lnTo>
                    <a:pt x="449" y="22"/>
                  </a:lnTo>
                  <a:lnTo>
                    <a:pt x="449" y="127"/>
                  </a:lnTo>
                  <a:lnTo>
                    <a:pt x="428" y="117"/>
                  </a:lnTo>
                  <a:lnTo>
                    <a:pt x="406" y="110"/>
                  </a:lnTo>
                  <a:lnTo>
                    <a:pt x="382" y="103"/>
                  </a:lnTo>
                  <a:lnTo>
                    <a:pt x="360" y="99"/>
                  </a:lnTo>
                  <a:lnTo>
                    <a:pt x="339" y="97"/>
                  </a:lnTo>
                  <a:lnTo>
                    <a:pt x="322" y="95"/>
                  </a:lnTo>
                  <a:lnTo>
                    <a:pt x="294" y="97"/>
                  </a:lnTo>
                  <a:lnTo>
                    <a:pt x="268" y="100"/>
                  </a:lnTo>
                  <a:lnTo>
                    <a:pt x="242" y="105"/>
                  </a:lnTo>
                  <a:lnTo>
                    <a:pt x="218" y="114"/>
                  </a:lnTo>
                  <a:lnTo>
                    <a:pt x="197" y="125"/>
                  </a:lnTo>
                  <a:lnTo>
                    <a:pt x="179" y="138"/>
                  </a:lnTo>
                  <a:lnTo>
                    <a:pt x="162" y="156"/>
                  </a:lnTo>
                  <a:lnTo>
                    <a:pt x="149" y="174"/>
                  </a:lnTo>
                  <a:lnTo>
                    <a:pt x="139" y="198"/>
                  </a:lnTo>
                  <a:lnTo>
                    <a:pt x="134" y="223"/>
                  </a:lnTo>
                  <a:lnTo>
                    <a:pt x="132" y="252"/>
                  </a:lnTo>
                  <a:lnTo>
                    <a:pt x="134" y="282"/>
                  </a:lnTo>
                  <a:lnTo>
                    <a:pt x="142" y="308"/>
                  </a:lnTo>
                  <a:lnTo>
                    <a:pt x="153" y="332"/>
                  </a:lnTo>
                  <a:lnTo>
                    <a:pt x="168" y="353"/>
                  </a:lnTo>
                  <a:lnTo>
                    <a:pt x="188" y="371"/>
                  </a:lnTo>
                  <a:lnTo>
                    <a:pt x="209" y="385"/>
                  </a:lnTo>
                  <a:lnTo>
                    <a:pt x="235" y="395"/>
                  </a:lnTo>
                  <a:lnTo>
                    <a:pt x="263" y="402"/>
                  </a:lnTo>
                  <a:lnTo>
                    <a:pt x="293" y="404"/>
                  </a:lnTo>
                  <a:lnTo>
                    <a:pt x="318" y="401"/>
                  </a:lnTo>
                  <a:lnTo>
                    <a:pt x="339" y="394"/>
                  </a:lnTo>
                  <a:lnTo>
                    <a:pt x="339" y="298"/>
                  </a:lnTo>
                  <a:lnTo>
                    <a:pt x="263" y="298"/>
                  </a:lnTo>
                  <a:lnTo>
                    <a:pt x="263" y="208"/>
                  </a:lnTo>
                  <a:lnTo>
                    <a:pt x="462" y="208"/>
                  </a:lnTo>
                  <a:lnTo>
                    <a:pt x="462" y="474"/>
                  </a:lnTo>
                  <a:lnTo>
                    <a:pt x="422" y="484"/>
                  </a:lnTo>
                  <a:lnTo>
                    <a:pt x="387" y="489"/>
                  </a:lnTo>
                  <a:lnTo>
                    <a:pt x="355" y="494"/>
                  </a:lnTo>
                  <a:lnTo>
                    <a:pt x="326" y="496"/>
                  </a:lnTo>
                  <a:lnTo>
                    <a:pt x="299" y="496"/>
                  </a:lnTo>
                  <a:lnTo>
                    <a:pt x="275" y="496"/>
                  </a:lnTo>
                  <a:lnTo>
                    <a:pt x="248" y="495"/>
                  </a:lnTo>
                  <a:lnTo>
                    <a:pt x="220" y="493"/>
                  </a:lnTo>
                  <a:lnTo>
                    <a:pt x="193" y="487"/>
                  </a:lnTo>
                  <a:lnTo>
                    <a:pt x="166" y="480"/>
                  </a:lnTo>
                  <a:lnTo>
                    <a:pt x="139" y="470"/>
                  </a:lnTo>
                  <a:lnTo>
                    <a:pt x="114" y="458"/>
                  </a:lnTo>
                  <a:lnTo>
                    <a:pt x="90" y="442"/>
                  </a:lnTo>
                  <a:lnTo>
                    <a:pt x="68" y="424"/>
                  </a:lnTo>
                  <a:lnTo>
                    <a:pt x="50" y="404"/>
                  </a:lnTo>
                  <a:lnTo>
                    <a:pt x="32" y="380"/>
                  </a:lnTo>
                  <a:lnTo>
                    <a:pt x="19" y="352"/>
                  </a:lnTo>
                  <a:lnTo>
                    <a:pt x="9" y="323"/>
                  </a:lnTo>
                  <a:lnTo>
                    <a:pt x="2" y="289"/>
                  </a:lnTo>
                  <a:lnTo>
                    <a:pt x="0" y="252"/>
                  </a:lnTo>
                  <a:lnTo>
                    <a:pt x="2" y="212"/>
                  </a:lnTo>
                  <a:lnTo>
                    <a:pt x="9" y="177"/>
                  </a:lnTo>
                  <a:lnTo>
                    <a:pt x="19" y="144"/>
                  </a:lnTo>
                  <a:lnTo>
                    <a:pt x="34" y="115"/>
                  </a:lnTo>
                  <a:lnTo>
                    <a:pt x="52" y="90"/>
                  </a:lnTo>
                  <a:lnTo>
                    <a:pt x="74" y="68"/>
                  </a:lnTo>
                  <a:lnTo>
                    <a:pt x="98" y="49"/>
                  </a:lnTo>
                  <a:lnTo>
                    <a:pt x="126" y="34"/>
                  </a:lnTo>
                  <a:lnTo>
                    <a:pt x="157" y="22"/>
                  </a:lnTo>
                  <a:lnTo>
                    <a:pt x="190" y="12"/>
                  </a:lnTo>
                  <a:lnTo>
                    <a:pt x="225" y="5"/>
                  </a:lnTo>
                  <a:lnTo>
                    <a:pt x="263" y="1"/>
                  </a:lnTo>
                  <a:lnTo>
                    <a:pt x="303" y="0"/>
                  </a:lnTo>
                  <a:close/>
                </a:path>
              </a:pathLst>
            </a:custGeom>
            <a:solidFill>
              <a:schemeClr val="tx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7" name="Freeform 13">
              <a:extLst>
                <a:ext uri="{FF2B5EF4-FFF2-40B4-BE49-F238E27FC236}">
                  <a16:creationId xmlns:a16="http://schemas.microsoft.com/office/drawing/2014/main" id="{F74A7A1A-3EF4-7BC2-0E96-852E5B9F3893}"/>
                </a:ext>
              </a:extLst>
            </p:cNvPr>
            <p:cNvSpPr>
              <a:spLocks/>
            </p:cNvSpPr>
            <p:nvPr userDrawn="1"/>
          </p:nvSpPr>
          <p:spPr bwMode="gray">
            <a:xfrm>
              <a:off x="6437313" y="3276600"/>
              <a:ext cx="273050" cy="382588"/>
            </a:xfrm>
            <a:custGeom>
              <a:avLst/>
              <a:gdLst>
                <a:gd name="T0" fmla="*/ 0 w 344"/>
                <a:gd name="T1" fmla="*/ 0 h 481"/>
                <a:gd name="T2" fmla="*/ 336 w 344"/>
                <a:gd name="T3" fmla="*/ 0 h 481"/>
                <a:gd name="T4" fmla="*/ 336 w 344"/>
                <a:gd name="T5" fmla="*/ 93 h 481"/>
                <a:gd name="T6" fmla="*/ 127 w 344"/>
                <a:gd name="T7" fmla="*/ 93 h 481"/>
                <a:gd name="T8" fmla="*/ 127 w 344"/>
                <a:gd name="T9" fmla="*/ 191 h 481"/>
                <a:gd name="T10" fmla="*/ 324 w 344"/>
                <a:gd name="T11" fmla="*/ 191 h 481"/>
                <a:gd name="T12" fmla="*/ 324 w 344"/>
                <a:gd name="T13" fmla="*/ 281 h 481"/>
                <a:gd name="T14" fmla="*/ 127 w 344"/>
                <a:gd name="T15" fmla="*/ 281 h 481"/>
                <a:gd name="T16" fmla="*/ 127 w 344"/>
                <a:gd name="T17" fmla="*/ 390 h 481"/>
                <a:gd name="T18" fmla="*/ 344 w 344"/>
                <a:gd name="T19" fmla="*/ 390 h 481"/>
                <a:gd name="T20" fmla="*/ 344 w 344"/>
                <a:gd name="T21" fmla="*/ 481 h 481"/>
                <a:gd name="T22" fmla="*/ 0 w 344"/>
                <a:gd name="T23" fmla="*/ 481 h 481"/>
                <a:gd name="T24" fmla="*/ 0 w 344"/>
                <a:gd name="T25"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481">
                  <a:moveTo>
                    <a:pt x="0" y="0"/>
                  </a:moveTo>
                  <a:lnTo>
                    <a:pt x="336" y="0"/>
                  </a:lnTo>
                  <a:lnTo>
                    <a:pt x="336" y="93"/>
                  </a:lnTo>
                  <a:lnTo>
                    <a:pt x="127" y="93"/>
                  </a:lnTo>
                  <a:lnTo>
                    <a:pt x="127" y="191"/>
                  </a:lnTo>
                  <a:lnTo>
                    <a:pt x="324" y="191"/>
                  </a:lnTo>
                  <a:lnTo>
                    <a:pt x="324" y="281"/>
                  </a:lnTo>
                  <a:lnTo>
                    <a:pt x="127" y="281"/>
                  </a:lnTo>
                  <a:lnTo>
                    <a:pt x="127" y="390"/>
                  </a:lnTo>
                  <a:lnTo>
                    <a:pt x="344" y="390"/>
                  </a:lnTo>
                  <a:lnTo>
                    <a:pt x="344" y="481"/>
                  </a:lnTo>
                  <a:lnTo>
                    <a:pt x="0" y="481"/>
                  </a:lnTo>
                  <a:lnTo>
                    <a:pt x="0" y="0"/>
                  </a:lnTo>
                  <a:close/>
                </a:path>
              </a:pathLst>
            </a:custGeom>
            <a:solidFill>
              <a:schemeClr val="tx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9" name="Freeform 14">
              <a:extLst>
                <a:ext uri="{FF2B5EF4-FFF2-40B4-BE49-F238E27FC236}">
                  <a16:creationId xmlns:a16="http://schemas.microsoft.com/office/drawing/2014/main" id="{64B974E1-2C8F-08AF-D098-ADC19FB7A34E}"/>
                </a:ext>
              </a:extLst>
            </p:cNvPr>
            <p:cNvSpPr>
              <a:spLocks noEditPoints="1"/>
            </p:cNvSpPr>
            <p:nvPr userDrawn="1"/>
          </p:nvSpPr>
          <p:spPr bwMode="gray">
            <a:xfrm>
              <a:off x="6786563" y="3276600"/>
              <a:ext cx="307975" cy="382588"/>
            </a:xfrm>
            <a:custGeom>
              <a:avLst/>
              <a:gdLst>
                <a:gd name="T0" fmla="*/ 127 w 388"/>
                <a:gd name="T1" fmla="*/ 390 h 481"/>
                <a:gd name="T2" fmla="*/ 183 w 388"/>
                <a:gd name="T3" fmla="*/ 390 h 481"/>
                <a:gd name="T4" fmla="*/ 217 w 388"/>
                <a:gd name="T5" fmla="*/ 386 h 481"/>
                <a:gd name="T6" fmla="*/ 243 w 388"/>
                <a:gd name="T7" fmla="*/ 374 h 481"/>
                <a:gd name="T8" fmla="*/ 258 w 388"/>
                <a:gd name="T9" fmla="*/ 351 h 481"/>
                <a:gd name="T10" fmla="*/ 259 w 388"/>
                <a:gd name="T11" fmla="*/ 319 h 481"/>
                <a:gd name="T12" fmla="*/ 246 w 388"/>
                <a:gd name="T13" fmla="*/ 297 h 481"/>
                <a:gd name="T14" fmla="*/ 223 w 388"/>
                <a:gd name="T15" fmla="*/ 285 h 481"/>
                <a:gd name="T16" fmla="*/ 196 w 388"/>
                <a:gd name="T17" fmla="*/ 280 h 481"/>
                <a:gd name="T18" fmla="*/ 166 w 388"/>
                <a:gd name="T19" fmla="*/ 278 h 481"/>
                <a:gd name="T20" fmla="*/ 127 w 388"/>
                <a:gd name="T21" fmla="*/ 93 h 481"/>
                <a:gd name="T22" fmla="*/ 163 w 388"/>
                <a:gd name="T23" fmla="*/ 191 h 481"/>
                <a:gd name="T24" fmla="*/ 194 w 388"/>
                <a:gd name="T25" fmla="*/ 188 h 481"/>
                <a:gd name="T26" fmla="*/ 221 w 388"/>
                <a:gd name="T27" fmla="*/ 180 h 481"/>
                <a:gd name="T28" fmla="*/ 241 w 388"/>
                <a:gd name="T29" fmla="*/ 164 h 481"/>
                <a:gd name="T30" fmla="*/ 248 w 388"/>
                <a:gd name="T31" fmla="*/ 139 h 481"/>
                <a:gd name="T32" fmla="*/ 242 w 388"/>
                <a:gd name="T33" fmla="*/ 113 h 481"/>
                <a:gd name="T34" fmla="*/ 222 w 388"/>
                <a:gd name="T35" fmla="*/ 100 h 481"/>
                <a:gd name="T36" fmla="*/ 195 w 388"/>
                <a:gd name="T37" fmla="*/ 93 h 481"/>
                <a:gd name="T38" fmla="*/ 163 w 388"/>
                <a:gd name="T39" fmla="*/ 93 h 481"/>
                <a:gd name="T40" fmla="*/ 0 w 388"/>
                <a:gd name="T41" fmla="*/ 0 h 481"/>
                <a:gd name="T42" fmla="*/ 248 w 388"/>
                <a:gd name="T43" fmla="*/ 1 h 481"/>
                <a:gd name="T44" fmla="*/ 300 w 388"/>
                <a:gd name="T45" fmla="*/ 13 h 481"/>
                <a:gd name="T46" fmla="*/ 340 w 388"/>
                <a:gd name="T47" fmla="*/ 38 h 481"/>
                <a:gd name="T48" fmla="*/ 367 w 388"/>
                <a:gd name="T49" fmla="*/ 74 h 481"/>
                <a:gd name="T50" fmla="*/ 376 w 388"/>
                <a:gd name="T51" fmla="*/ 121 h 481"/>
                <a:gd name="T52" fmla="*/ 368 w 388"/>
                <a:gd name="T53" fmla="*/ 168 h 481"/>
                <a:gd name="T54" fmla="*/ 346 w 388"/>
                <a:gd name="T55" fmla="*/ 202 h 481"/>
                <a:gd name="T56" fmla="*/ 312 w 388"/>
                <a:gd name="T57" fmla="*/ 226 h 481"/>
                <a:gd name="T58" fmla="*/ 290 w 388"/>
                <a:gd name="T59" fmla="*/ 237 h 481"/>
                <a:gd name="T60" fmla="*/ 338 w 388"/>
                <a:gd name="T61" fmla="*/ 252 h 481"/>
                <a:gd name="T62" fmla="*/ 370 w 388"/>
                <a:gd name="T63" fmla="*/ 280 h 481"/>
                <a:gd name="T64" fmla="*/ 385 w 388"/>
                <a:gd name="T65" fmla="*/ 318 h 481"/>
                <a:gd name="T66" fmla="*/ 385 w 388"/>
                <a:gd name="T67" fmla="*/ 368 h 481"/>
                <a:gd name="T68" fmla="*/ 371 w 388"/>
                <a:gd name="T69" fmla="*/ 412 h 481"/>
                <a:gd name="T70" fmla="*/ 344 w 388"/>
                <a:gd name="T71" fmla="*/ 443 h 481"/>
                <a:gd name="T72" fmla="*/ 309 w 388"/>
                <a:gd name="T73" fmla="*/ 464 h 481"/>
                <a:gd name="T74" fmla="*/ 267 w 388"/>
                <a:gd name="T75" fmla="*/ 476 h 481"/>
                <a:gd name="T76" fmla="*/ 224 w 388"/>
                <a:gd name="T77" fmla="*/ 480 h 481"/>
                <a:gd name="T78" fmla="*/ 0 w 388"/>
                <a:gd name="T7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8" h="481">
                  <a:moveTo>
                    <a:pt x="127" y="278"/>
                  </a:moveTo>
                  <a:lnTo>
                    <a:pt x="127" y="390"/>
                  </a:lnTo>
                  <a:lnTo>
                    <a:pt x="166" y="390"/>
                  </a:lnTo>
                  <a:lnTo>
                    <a:pt x="183" y="390"/>
                  </a:lnTo>
                  <a:lnTo>
                    <a:pt x="200" y="389"/>
                  </a:lnTo>
                  <a:lnTo>
                    <a:pt x="217" y="386"/>
                  </a:lnTo>
                  <a:lnTo>
                    <a:pt x="231" y="380"/>
                  </a:lnTo>
                  <a:lnTo>
                    <a:pt x="243" y="374"/>
                  </a:lnTo>
                  <a:lnTo>
                    <a:pt x="253" y="364"/>
                  </a:lnTo>
                  <a:lnTo>
                    <a:pt x="258" y="351"/>
                  </a:lnTo>
                  <a:lnTo>
                    <a:pt x="260" y="334"/>
                  </a:lnTo>
                  <a:lnTo>
                    <a:pt x="259" y="319"/>
                  </a:lnTo>
                  <a:lnTo>
                    <a:pt x="254" y="307"/>
                  </a:lnTo>
                  <a:lnTo>
                    <a:pt x="246" y="297"/>
                  </a:lnTo>
                  <a:lnTo>
                    <a:pt x="235" y="289"/>
                  </a:lnTo>
                  <a:lnTo>
                    <a:pt x="223" y="285"/>
                  </a:lnTo>
                  <a:lnTo>
                    <a:pt x="210" y="282"/>
                  </a:lnTo>
                  <a:lnTo>
                    <a:pt x="196" y="280"/>
                  </a:lnTo>
                  <a:lnTo>
                    <a:pt x="180" y="278"/>
                  </a:lnTo>
                  <a:lnTo>
                    <a:pt x="166" y="278"/>
                  </a:lnTo>
                  <a:lnTo>
                    <a:pt x="127" y="278"/>
                  </a:lnTo>
                  <a:close/>
                  <a:moveTo>
                    <a:pt x="127" y="93"/>
                  </a:moveTo>
                  <a:lnTo>
                    <a:pt x="127" y="191"/>
                  </a:lnTo>
                  <a:lnTo>
                    <a:pt x="163" y="191"/>
                  </a:lnTo>
                  <a:lnTo>
                    <a:pt x="178" y="190"/>
                  </a:lnTo>
                  <a:lnTo>
                    <a:pt x="194" y="188"/>
                  </a:lnTo>
                  <a:lnTo>
                    <a:pt x="209" y="185"/>
                  </a:lnTo>
                  <a:lnTo>
                    <a:pt x="221" y="180"/>
                  </a:lnTo>
                  <a:lnTo>
                    <a:pt x="233" y="173"/>
                  </a:lnTo>
                  <a:lnTo>
                    <a:pt x="241" y="164"/>
                  </a:lnTo>
                  <a:lnTo>
                    <a:pt x="246" y="153"/>
                  </a:lnTo>
                  <a:lnTo>
                    <a:pt x="248" y="139"/>
                  </a:lnTo>
                  <a:lnTo>
                    <a:pt x="247" y="125"/>
                  </a:lnTo>
                  <a:lnTo>
                    <a:pt x="242" y="113"/>
                  </a:lnTo>
                  <a:lnTo>
                    <a:pt x="233" y="105"/>
                  </a:lnTo>
                  <a:lnTo>
                    <a:pt x="222" y="100"/>
                  </a:lnTo>
                  <a:lnTo>
                    <a:pt x="210" y="95"/>
                  </a:lnTo>
                  <a:lnTo>
                    <a:pt x="195" y="93"/>
                  </a:lnTo>
                  <a:lnTo>
                    <a:pt x="179" y="93"/>
                  </a:lnTo>
                  <a:lnTo>
                    <a:pt x="163" y="93"/>
                  </a:lnTo>
                  <a:lnTo>
                    <a:pt x="127" y="93"/>
                  </a:lnTo>
                  <a:close/>
                  <a:moveTo>
                    <a:pt x="0" y="0"/>
                  </a:moveTo>
                  <a:lnTo>
                    <a:pt x="219" y="0"/>
                  </a:lnTo>
                  <a:lnTo>
                    <a:pt x="248" y="1"/>
                  </a:lnTo>
                  <a:lnTo>
                    <a:pt x="276" y="5"/>
                  </a:lnTo>
                  <a:lnTo>
                    <a:pt x="300" y="13"/>
                  </a:lnTo>
                  <a:lnTo>
                    <a:pt x="322" y="24"/>
                  </a:lnTo>
                  <a:lnTo>
                    <a:pt x="340" y="38"/>
                  </a:lnTo>
                  <a:lnTo>
                    <a:pt x="355" y="55"/>
                  </a:lnTo>
                  <a:lnTo>
                    <a:pt x="367" y="74"/>
                  </a:lnTo>
                  <a:lnTo>
                    <a:pt x="373" y="96"/>
                  </a:lnTo>
                  <a:lnTo>
                    <a:pt x="376" y="121"/>
                  </a:lnTo>
                  <a:lnTo>
                    <a:pt x="373" y="147"/>
                  </a:lnTo>
                  <a:lnTo>
                    <a:pt x="368" y="168"/>
                  </a:lnTo>
                  <a:lnTo>
                    <a:pt x="359" y="186"/>
                  </a:lnTo>
                  <a:lnTo>
                    <a:pt x="346" y="202"/>
                  </a:lnTo>
                  <a:lnTo>
                    <a:pt x="331" y="215"/>
                  </a:lnTo>
                  <a:lnTo>
                    <a:pt x="312" y="226"/>
                  </a:lnTo>
                  <a:lnTo>
                    <a:pt x="290" y="235"/>
                  </a:lnTo>
                  <a:lnTo>
                    <a:pt x="290" y="237"/>
                  </a:lnTo>
                  <a:lnTo>
                    <a:pt x="316" y="243"/>
                  </a:lnTo>
                  <a:lnTo>
                    <a:pt x="338" y="252"/>
                  </a:lnTo>
                  <a:lnTo>
                    <a:pt x="356" y="264"/>
                  </a:lnTo>
                  <a:lnTo>
                    <a:pt x="370" y="280"/>
                  </a:lnTo>
                  <a:lnTo>
                    <a:pt x="380" y="297"/>
                  </a:lnTo>
                  <a:lnTo>
                    <a:pt x="385" y="318"/>
                  </a:lnTo>
                  <a:lnTo>
                    <a:pt x="388" y="342"/>
                  </a:lnTo>
                  <a:lnTo>
                    <a:pt x="385" y="368"/>
                  </a:lnTo>
                  <a:lnTo>
                    <a:pt x="380" y="391"/>
                  </a:lnTo>
                  <a:lnTo>
                    <a:pt x="371" y="412"/>
                  </a:lnTo>
                  <a:lnTo>
                    <a:pt x="359" y="429"/>
                  </a:lnTo>
                  <a:lnTo>
                    <a:pt x="344" y="443"/>
                  </a:lnTo>
                  <a:lnTo>
                    <a:pt x="327" y="454"/>
                  </a:lnTo>
                  <a:lnTo>
                    <a:pt x="309" y="464"/>
                  </a:lnTo>
                  <a:lnTo>
                    <a:pt x="288" y="470"/>
                  </a:lnTo>
                  <a:lnTo>
                    <a:pt x="267" y="476"/>
                  </a:lnTo>
                  <a:lnTo>
                    <a:pt x="246" y="479"/>
                  </a:lnTo>
                  <a:lnTo>
                    <a:pt x="224" y="480"/>
                  </a:lnTo>
                  <a:lnTo>
                    <a:pt x="202" y="481"/>
                  </a:lnTo>
                  <a:lnTo>
                    <a:pt x="0" y="481"/>
                  </a:lnTo>
                  <a:lnTo>
                    <a:pt x="0" y="0"/>
                  </a:lnTo>
                  <a:close/>
                </a:path>
              </a:pathLst>
            </a:custGeom>
            <a:solidFill>
              <a:schemeClr val="tx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0" name="Freeform 15">
              <a:extLst>
                <a:ext uri="{FF2B5EF4-FFF2-40B4-BE49-F238E27FC236}">
                  <a16:creationId xmlns:a16="http://schemas.microsoft.com/office/drawing/2014/main" id="{FB749EC2-8BFE-9362-5231-038DBCAA7961}"/>
                </a:ext>
              </a:extLst>
            </p:cNvPr>
            <p:cNvSpPr>
              <a:spLocks/>
            </p:cNvSpPr>
            <p:nvPr userDrawn="1"/>
          </p:nvSpPr>
          <p:spPr bwMode="gray">
            <a:xfrm>
              <a:off x="7169151" y="3276600"/>
              <a:ext cx="274638" cy="382588"/>
            </a:xfrm>
            <a:custGeom>
              <a:avLst/>
              <a:gdLst>
                <a:gd name="T0" fmla="*/ 0 w 346"/>
                <a:gd name="T1" fmla="*/ 0 h 481"/>
                <a:gd name="T2" fmla="*/ 338 w 346"/>
                <a:gd name="T3" fmla="*/ 0 h 481"/>
                <a:gd name="T4" fmla="*/ 338 w 346"/>
                <a:gd name="T5" fmla="*/ 93 h 481"/>
                <a:gd name="T6" fmla="*/ 129 w 346"/>
                <a:gd name="T7" fmla="*/ 93 h 481"/>
                <a:gd name="T8" fmla="*/ 129 w 346"/>
                <a:gd name="T9" fmla="*/ 191 h 481"/>
                <a:gd name="T10" fmla="*/ 326 w 346"/>
                <a:gd name="T11" fmla="*/ 191 h 481"/>
                <a:gd name="T12" fmla="*/ 326 w 346"/>
                <a:gd name="T13" fmla="*/ 281 h 481"/>
                <a:gd name="T14" fmla="*/ 129 w 346"/>
                <a:gd name="T15" fmla="*/ 281 h 481"/>
                <a:gd name="T16" fmla="*/ 129 w 346"/>
                <a:gd name="T17" fmla="*/ 390 h 481"/>
                <a:gd name="T18" fmla="*/ 346 w 346"/>
                <a:gd name="T19" fmla="*/ 390 h 481"/>
                <a:gd name="T20" fmla="*/ 346 w 346"/>
                <a:gd name="T21" fmla="*/ 481 h 481"/>
                <a:gd name="T22" fmla="*/ 0 w 346"/>
                <a:gd name="T23" fmla="*/ 481 h 481"/>
                <a:gd name="T24" fmla="*/ 0 w 346"/>
                <a:gd name="T25"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481">
                  <a:moveTo>
                    <a:pt x="0" y="0"/>
                  </a:moveTo>
                  <a:lnTo>
                    <a:pt x="338" y="0"/>
                  </a:lnTo>
                  <a:lnTo>
                    <a:pt x="338" y="93"/>
                  </a:lnTo>
                  <a:lnTo>
                    <a:pt x="129" y="93"/>
                  </a:lnTo>
                  <a:lnTo>
                    <a:pt x="129" y="191"/>
                  </a:lnTo>
                  <a:lnTo>
                    <a:pt x="326" y="191"/>
                  </a:lnTo>
                  <a:lnTo>
                    <a:pt x="326" y="281"/>
                  </a:lnTo>
                  <a:lnTo>
                    <a:pt x="129" y="281"/>
                  </a:lnTo>
                  <a:lnTo>
                    <a:pt x="129" y="390"/>
                  </a:lnTo>
                  <a:lnTo>
                    <a:pt x="346" y="390"/>
                  </a:lnTo>
                  <a:lnTo>
                    <a:pt x="346" y="481"/>
                  </a:lnTo>
                  <a:lnTo>
                    <a:pt x="0" y="481"/>
                  </a:lnTo>
                  <a:lnTo>
                    <a:pt x="0" y="0"/>
                  </a:lnTo>
                  <a:close/>
                </a:path>
              </a:pathLst>
            </a:custGeom>
            <a:solidFill>
              <a:schemeClr val="tx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1" name="Freeform 16">
              <a:extLst>
                <a:ext uri="{FF2B5EF4-FFF2-40B4-BE49-F238E27FC236}">
                  <a16:creationId xmlns:a16="http://schemas.microsoft.com/office/drawing/2014/main" id="{5EA83B5F-9147-512F-25FA-DEEF9D91286C}"/>
                </a:ext>
              </a:extLst>
            </p:cNvPr>
            <p:cNvSpPr>
              <a:spLocks noEditPoints="1"/>
            </p:cNvSpPr>
            <p:nvPr userDrawn="1"/>
          </p:nvSpPr>
          <p:spPr bwMode="gray">
            <a:xfrm>
              <a:off x="7519988" y="3276600"/>
              <a:ext cx="320675" cy="382588"/>
            </a:xfrm>
            <a:custGeom>
              <a:avLst/>
              <a:gdLst>
                <a:gd name="T0" fmla="*/ 130 w 406"/>
                <a:gd name="T1" fmla="*/ 93 h 481"/>
                <a:gd name="T2" fmla="*/ 130 w 406"/>
                <a:gd name="T3" fmla="*/ 200 h 481"/>
                <a:gd name="T4" fmla="*/ 161 w 406"/>
                <a:gd name="T5" fmla="*/ 200 h 481"/>
                <a:gd name="T6" fmla="*/ 176 w 406"/>
                <a:gd name="T7" fmla="*/ 199 h 481"/>
                <a:gd name="T8" fmla="*/ 190 w 406"/>
                <a:gd name="T9" fmla="*/ 199 h 481"/>
                <a:gd name="T10" fmla="*/ 204 w 406"/>
                <a:gd name="T11" fmla="*/ 198 h 481"/>
                <a:gd name="T12" fmla="*/ 218 w 406"/>
                <a:gd name="T13" fmla="*/ 195 h 481"/>
                <a:gd name="T14" fmla="*/ 230 w 406"/>
                <a:gd name="T15" fmla="*/ 191 h 481"/>
                <a:gd name="T16" fmla="*/ 241 w 406"/>
                <a:gd name="T17" fmla="*/ 183 h 481"/>
                <a:gd name="T18" fmla="*/ 249 w 406"/>
                <a:gd name="T19" fmla="*/ 173 h 481"/>
                <a:gd name="T20" fmla="*/ 255 w 406"/>
                <a:gd name="T21" fmla="*/ 161 h 481"/>
                <a:gd name="T22" fmla="*/ 257 w 406"/>
                <a:gd name="T23" fmla="*/ 143 h 481"/>
                <a:gd name="T24" fmla="*/ 255 w 406"/>
                <a:gd name="T25" fmla="*/ 129 h 481"/>
                <a:gd name="T26" fmla="*/ 249 w 406"/>
                <a:gd name="T27" fmla="*/ 117 h 481"/>
                <a:gd name="T28" fmla="*/ 239 w 406"/>
                <a:gd name="T29" fmla="*/ 108 h 481"/>
                <a:gd name="T30" fmla="*/ 227 w 406"/>
                <a:gd name="T31" fmla="*/ 102 h 481"/>
                <a:gd name="T32" fmla="*/ 213 w 406"/>
                <a:gd name="T33" fmla="*/ 97 h 481"/>
                <a:gd name="T34" fmla="*/ 196 w 406"/>
                <a:gd name="T35" fmla="*/ 94 h 481"/>
                <a:gd name="T36" fmla="*/ 179 w 406"/>
                <a:gd name="T37" fmla="*/ 93 h 481"/>
                <a:gd name="T38" fmla="*/ 161 w 406"/>
                <a:gd name="T39" fmla="*/ 93 h 481"/>
                <a:gd name="T40" fmla="*/ 130 w 406"/>
                <a:gd name="T41" fmla="*/ 93 h 481"/>
                <a:gd name="T42" fmla="*/ 0 w 406"/>
                <a:gd name="T43" fmla="*/ 0 h 481"/>
                <a:gd name="T44" fmla="*/ 229 w 406"/>
                <a:gd name="T45" fmla="*/ 0 h 481"/>
                <a:gd name="T46" fmla="*/ 258 w 406"/>
                <a:gd name="T47" fmla="*/ 1 h 481"/>
                <a:gd name="T48" fmla="*/ 283 w 406"/>
                <a:gd name="T49" fmla="*/ 5 h 481"/>
                <a:gd name="T50" fmla="*/ 307 w 406"/>
                <a:gd name="T51" fmla="*/ 13 h 481"/>
                <a:gd name="T52" fmla="*/ 329 w 406"/>
                <a:gd name="T53" fmla="*/ 23 h 481"/>
                <a:gd name="T54" fmla="*/ 348 w 406"/>
                <a:gd name="T55" fmla="*/ 37 h 481"/>
                <a:gd name="T56" fmla="*/ 363 w 406"/>
                <a:gd name="T57" fmla="*/ 53 h 481"/>
                <a:gd name="T58" fmla="*/ 374 w 406"/>
                <a:gd name="T59" fmla="*/ 73 h 481"/>
                <a:gd name="T60" fmla="*/ 381 w 406"/>
                <a:gd name="T61" fmla="*/ 95 h 481"/>
                <a:gd name="T62" fmla="*/ 384 w 406"/>
                <a:gd name="T63" fmla="*/ 121 h 481"/>
                <a:gd name="T64" fmla="*/ 382 w 406"/>
                <a:gd name="T65" fmla="*/ 148 h 481"/>
                <a:gd name="T66" fmla="*/ 376 w 406"/>
                <a:gd name="T67" fmla="*/ 171 h 481"/>
                <a:gd name="T68" fmla="*/ 367 w 406"/>
                <a:gd name="T69" fmla="*/ 192 h 481"/>
                <a:gd name="T70" fmla="*/ 354 w 406"/>
                <a:gd name="T71" fmla="*/ 209 h 481"/>
                <a:gd name="T72" fmla="*/ 337 w 406"/>
                <a:gd name="T73" fmla="*/ 225 h 481"/>
                <a:gd name="T74" fmla="*/ 316 w 406"/>
                <a:gd name="T75" fmla="*/ 236 h 481"/>
                <a:gd name="T76" fmla="*/ 291 w 406"/>
                <a:gd name="T77" fmla="*/ 244 h 481"/>
                <a:gd name="T78" fmla="*/ 306 w 406"/>
                <a:gd name="T79" fmla="*/ 251 h 481"/>
                <a:gd name="T80" fmla="*/ 318 w 406"/>
                <a:gd name="T81" fmla="*/ 261 h 481"/>
                <a:gd name="T82" fmla="*/ 327 w 406"/>
                <a:gd name="T83" fmla="*/ 273 h 481"/>
                <a:gd name="T84" fmla="*/ 335 w 406"/>
                <a:gd name="T85" fmla="*/ 288 h 481"/>
                <a:gd name="T86" fmla="*/ 342 w 406"/>
                <a:gd name="T87" fmla="*/ 307 h 481"/>
                <a:gd name="T88" fmla="*/ 350 w 406"/>
                <a:gd name="T89" fmla="*/ 328 h 481"/>
                <a:gd name="T90" fmla="*/ 359 w 406"/>
                <a:gd name="T91" fmla="*/ 352 h 481"/>
                <a:gd name="T92" fmla="*/ 406 w 406"/>
                <a:gd name="T93" fmla="*/ 481 h 481"/>
                <a:gd name="T94" fmla="*/ 273 w 406"/>
                <a:gd name="T95" fmla="*/ 481 h 481"/>
                <a:gd name="T96" fmla="*/ 245 w 406"/>
                <a:gd name="T97" fmla="*/ 396 h 481"/>
                <a:gd name="T98" fmla="*/ 234 w 406"/>
                <a:gd name="T99" fmla="*/ 364 h 481"/>
                <a:gd name="T100" fmla="*/ 224 w 406"/>
                <a:gd name="T101" fmla="*/ 339 h 481"/>
                <a:gd name="T102" fmla="*/ 214 w 406"/>
                <a:gd name="T103" fmla="*/ 319 h 481"/>
                <a:gd name="T104" fmla="*/ 203 w 406"/>
                <a:gd name="T105" fmla="*/ 306 h 481"/>
                <a:gd name="T106" fmla="*/ 190 w 406"/>
                <a:gd name="T107" fmla="*/ 297 h 481"/>
                <a:gd name="T108" fmla="*/ 175 w 406"/>
                <a:gd name="T109" fmla="*/ 292 h 481"/>
                <a:gd name="T110" fmla="*/ 156 w 406"/>
                <a:gd name="T111" fmla="*/ 290 h 481"/>
                <a:gd name="T112" fmla="*/ 130 w 406"/>
                <a:gd name="T113" fmla="*/ 290 h 481"/>
                <a:gd name="T114" fmla="*/ 130 w 406"/>
                <a:gd name="T115" fmla="*/ 481 h 481"/>
                <a:gd name="T116" fmla="*/ 0 w 406"/>
                <a:gd name="T117" fmla="*/ 481 h 481"/>
                <a:gd name="T118" fmla="*/ 0 w 406"/>
                <a:gd name="T11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6" h="481">
                  <a:moveTo>
                    <a:pt x="130" y="93"/>
                  </a:moveTo>
                  <a:lnTo>
                    <a:pt x="130" y="200"/>
                  </a:lnTo>
                  <a:lnTo>
                    <a:pt x="161" y="200"/>
                  </a:lnTo>
                  <a:lnTo>
                    <a:pt x="176" y="199"/>
                  </a:lnTo>
                  <a:lnTo>
                    <a:pt x="190" y="199"/>
                  </a:lnTo>
                  <a:lnTo>
                    <a:pt x="204" y="198"/>
                  </a:lnTo>
                  <a:lnTo>
                    <a:pt x="218" y="195"/>
                  </a:lnTo>
                  <a:lnTo>
                    <a:pt x="230" y="191"/>
                  </a:lnTo>
                  <a:lnTo>
                    <a:pt x="241" y="183"/>
                  </a:lnTo>
                  <a:lnTo>
                    <a:pt x="249" y="173"/>
                  </a:lnTo>
                  <a:lnTo>
                    <a:pt x="255" y="161"/>
                  </a:lnTo>
                  <a:lnTo>
                    <a:pt x="257" y="143"/>
                  </a:lnTo>
                  <a:lnTo>
                    <a:pt x="255" y="129"/>
                  </a:lnTo>
                  <a:lnTo>
                    <a:pt x="249" y="117"/>
                  </a:lnTo>
                  <a:lnTo>
                    <a:pt x="239" y="108"/>
                  </a:lnTo>
                  <a:lnTo>
                    <a:pt x="227" y="102"/>
                  </a:lnTo>
                  <a:lnTo>
                    <a:pt x="213" y="97"/>
                  </a:lnTo>
                  <a:lnTo>
                    <a:pt x="196" y="94"/>
                  </a:lnTo>
                  <a:lnTo>
                    <a:pt x="179" y="93"/>
                  </a:lnTo>
                  <a:lnTo>
                    <a:pt x="161" y="93"/>
                  </a:lnTo>
                  <a:lnTo>
                    <a:pt x="130" y="93"/>
                  </a:lnTo>
                  <a:close/>
                  <a:moveTo>
                    <a:pt x="0" y="0"/>
                  </a:moveTo>
                  <a:lnTo>
                    <a:pt x="229" y="0"/>
                  </a:lnTo>
                  <a:lnTo>
                    <a:pt x="258" y="1"/>
                  </a:lnTo>
                  <a:lnTo>
                    <a:pt x="283" y="5"/>
                  </a:lnTo>
                  <a:lnTo>
                    <a:pt x="307" y="13"/>
                  </a:lnTo>
                  <a:lnTo>
                    <a:pt x="329" y="23"/>
                  </a:lnTo>
                  <a:lnTo>
                    <a:pt x="348" y="37"/>
                  </a:lnTo>
                  <a:lnTo>
                    <a:pt x="363" y="53"/>
                  </a:lnTo>
                  <a:lnTo>
                    <a:pt x="374" y="73"/>
                  </a:lnTo>
                  <a:lnTo>
                    <a:pt x="381" y="95"/>
                  </a:lnTo>
                  <a:lnTo>
                    <a:pt x="384" y="121"/>
                  </a:lnTo>
                  <a:lnTo>
                    <a:pt x="382" y="148"/>
                  </a:lnTo>
                  <a:lnTo>
                    <a:pt x="376" y="171"/>
                  </a:lnTo>
                  <a:lnTo>
                    <a:pt x="367" y="192"/>
                  </a:lnTo>
                  <a:lnTo>
                    <a:pt x="354" y="209"/>
                  </a:lnTo>
                  <a:lnTo>
                    <a:pt x="337" y="225"/>
                  </a:lnTo>
                  <a:lnTo>
                    <a:pt x="316" y="236"/>
                  </a:lnTo>
                  <a:lnTo>
                    <a:pt x="291" y="244"/>
                  </a:lnTo>
                  <a:lnTo>
                    <a:pt x="306" y="251"/>
                  </a:lnTo>
                  <a:lnTo>
                    <a:pt x="318" y="261"/>
                  </a:lnTo>
                  <a:lnTo>
                    <a:pt x="327" y="273"/>
                  </a:lnTo>
                  <a:lnTo>
                    <a:pt x="335" y="288"/>
                  </a:lnTo>
                  <a:lnTo>
                    <a:pt x="342" y="307"/>
                  </a:lnTo>
                  <a:lnTo>
                    <a:pt x="350" y="328"/>
                  </a:lnTo>
                  <a:lnTo>
                    <a:pt x="359" y="352"/>
                  </a:lnTo>
                  <a:lnTo>
                    <a:pt x="406" y="481"/>
                  </a:lnTo>
                  <a:lnTo>
                    <a:pt x="273" y="481"/>
                  </a:lnTo>
                  <a:lnTo>
                    <a:pt x="245" y="396"/>
                  </a:lnTo>
                  <a:lnTo>
                    <a:pt x="234" y="364"/>
                  </a:lnTo>
                  <a:lnTo>
                    <a:pt x="224" y="339"/>
                  </a:lnTo>
                  <a:lnTo>
                    <a:pt x="214" y="319"/>
                  </a:lnTo>
                  <a:lnTo>
                    <a:pt x="203" y="306"/>
                  </a:lnTo>
                  <a:lnTo>
                    <a:pt x="190" y="297"/>
                  </a:lnTo>
                  <a:lnTo>
                    <a:pt x="175" y="292"/>
                  </a:lnTo>
                  <a:lnTo>
                    <a:pt x="156" y="290"/>
                  </a:lnTo>
                  <a:lnTo>
                    <a:pt x="130" y="290"/>
                  </a:lnTo>
                  <a:lnTo>
                    <a:pt x="130" y="481"/>
                  </a:lnTo>
                  <a:lnTo>
                    <a:pt x="0" y="481"/>
                  </a:lnTo>
                  <a:lnTo>
                    <a:pt x="0" y="0"/>
                  </a:lnTo>
                  <a:close/>
                </a:path>
              </a:pathLst>
            </a:custGeom>
            <a:solidFill>
              <a:schemeClr val="tx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2" name="Rectangle 17">
              <a:extLst>
                <a:ext uri="{FF2B5EF4-FFF2-40B4-BE49-F238E27FC236}">
                  <a16:creationId xmlns:a16="http://schemas.microsoft.com/office/drawing/2014/main" id="{3279C8A6-5D58-A98B-10B8-3313B358C5EB}"/>
                </a:ext>
              </a:extLst>
            </p:cNvPr>
            <p:cNvSpPr>
              <a:spLocks noChangeArrowheads="1"/>
            </p:cNvSpPr>
            <p:nvPr userDrawn="1"/>
          </p:nvSpPr>
          <p:spPr bwMode="gray">
            <a:xfrm>
              <a:off x="7904163" y="3276600"/>
              <a:ext cx="103188" cy="382588"/>
            </a:xfrm>
            <a:prstGeom prst="rect">
              <a:avLst/>
            </a:prstGeom>
            <a:solidFill>
              <a:schemeClr val="tx1">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3" name="Freeform 18">
              <a:extLst>
                <a:ext uri="{FF2B5EF4-FFF2-40B4-BE49-F238E27FC236}">
                  <a16:creationId xmlns:a16="http://schemas.microsoft.com/office/drawing/2014/main" id="{F69E4217-05E5-F334-421A-8F5E2773E9DE}"/>
                </a:ext>
              </a:extLst>
            </p:cNvPr>
            <p:cNvSpPr>
              <a:spLocks/>
            </p:cNvSpPr>
            <p:nvPr userDrawn="1"/>
          </p:nvSpPr>
          <p:spPr bwMode="gray">
            <a:xfrm>
              <a:off x="8062913" y="3276600"/>
              <a:ext cx="287338" cy="382588"/>
            </a:xfrm>
            <a:custGeom>
              <a:avLst/>
              <a:gdLst>
                <a:gd name="T0" fmla="*/ 0 w 363"/>
                <a:gd name="T1" fmla="*/ 0 h 481"/>
                <a:gd name="T2" fmla="*/ 363 w 363"/>
                <a:gd name="T3" fmla="*/ 0 h 481"/>
                <a:gd name="T4" fmla="*/ 363 w 363"/>
                <a:gd name="T5" fmla="*/ 95 h 481"/>
                <a:gd name="T6" fmla="*/ 247 w 363"/>
                <a:gd name="T7" fmla="*/ 95 h 481"/>
                <a:gd name="T8" fmla="*/ 247 w 363"/>
                <a:gd name="T9" fmla="*/ 481 h 481"/>
                <a:gd name="T10" fmla="*/ 119 w 363"/>
                <a:gd name="T11" fmla="*/ 481 h 481"/>
                <a:gd name="T12" fmla="*/ 119 w 363"/>
                <a:gd name="T13" fmla="*/ 95 h 481"/>
                <a:gd name="T14" fmla="*/ 0 w 363"/>
                <a:gd name="T15" fmla="*/ 95 h 481"/>
                <a:gd name="T16" fmla="*/ 0 w 36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481">
                  <a:moveTo>
                    <a:pt x="0" y="0"/>
                  </a:moveTo>
                  <a:lnTo>
                    <a:pt x="363" y="0"/>
                  </a:lnTo>
                  <a:lnTo>
                    <a:pt x="363" y="95"/>
                  </a:lnTo>
                  <a:lnTo>
                    <a:pt x="247" y="95"/>
                  </a:lnTo>
                  <a:lnTo>
                    <a:pt x="247" y="481"/>
                  </a:lnTo>
                  <a:lnTo>
                    <a:pt x="119" y="481"/>
                  </a:lnTo>
                  <a:lnTo>
                    <a:pt x="119" y="95"/>
                  </a:lnTo>
                  <a:lnTo>
                    <a:pt x="0" y="95"/>
                  </a:lnTo>
                  <a:lnTo>
                    <a:pt x="0" y="0"/>
                  </a:lnTo>
                  <a:close/>
                </a:path>
              </a:pathLst>
            </a:custGeom>
            <a:solidFill>
              <a:schemeClr val="tx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4" name="Rectangle 19">
              <a:extLst>
                <a:ext uri="{FF2B5EF4-FFF2-40B4-BE49-F238E27FC236}">
                  <a16:creationId xmlns:a16="http://schemas.microsoft.com/office/drawing/2014/main" id="{CF19CE7B-CCB0-F7AE-7D03-881C157BC3A4}"/>
                </a:ext>
              </a:extLst>
            </p:cNvPr>
            <p:cNvSpPr>
              <a:spLocks noChangeArrowheads="1"/>
            </p:cNvSpPr>
            <p:nvPr userDrawn="1"/>
          </p:nvSpPr>
          <p:spPr bwMode="gray">
            <a:xfrm>
              <a:off x="5491163" y="3276600"/>
              <a:ext cx="382588" cy="382588"/>
            </a:xfrm>
            <a:prstGeom prst="rect">
              <a:avLst/>
            </a:prstGeom>
            <a:solidFill>
              <a:schemeClr val="accent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grpSp>
      <p:sp>
        <p:nvSpPr>
          <p:cNvPr id="33" name="Bildplatzhalter 6">
            <a:extLst>
              <a:ext uri="{FF2B5EF4-FFF2-40B4-BE49-F238E27FC236}">
                <a16:creationId xmlns:a16="http://schemas.microsoft.com/office/drawing/2014/main" id="{4C3C845A-2345-682A-1F1D-16F3B09F5D8C}"/>
              </a:ext>
            </a:extLst>
          </p:cNvPr>
          <p:cNvSpPr>
            <a:spLocks noGrp="1"/>
          </p:cNvSpPr>
          <p:nvPr>
            <p:ph type="pic" sz="quarter" idx="20"/>
          </p:nvPr>
        </p:nvSpPr>
        <p:spPr>
          <a:xfrm>
            <a:off x="7519850" y="305482"/>
            <a:ext cx="2976697" cy="1730321"/>
          </a:xfrm>
          <a:solidFill>
            <a:schemeClr val="bg1"/>
          </a:solidFill>
        </p:spPr>
        <p:txBody>
          <a:bodyPr/>
          <a:lstStyle/>
          <a:p>
            <a:r>
              <a:rPr lang="en-US" noProof="0"/>
              <a:t>Click icon to add picture</a:t>
            </a:r>
            <a:endParaRPr lang="en-GB" noProof="0" dirty="0"/>
          </a:p>
        </p:txBody>
      </p:sp>
      <p:sp>
        <p:nvSpPr>
          <p:cNvPr id="34" name="Bildplatzhalter 6">
            <a:extLst>
              <a:ext uri="{FF2B5EF4-FFF2-40B4-BE49-F238E27FC236}">
                <a16:creationId xmlns:a16="http://schemas.microsoft.com/office/drawing/2014/main" id="{9D79DE1A-CA05-E26C-B269-FB6875CCA674}"/>
              </a:ext>
            </a:extLst>
          </p:cNvPr>
          <p:cNvSpPr>
            <a:spLocks noGrp="1"/>
          </p:cNvSpPr>
          <p:nvPr>
            <p:ph type="pic" sz="quarter" idx="21"/>
          </p:nvPr>
        </p:nvSpPr>
        <p:spPr>
          <a:xfrm>
            <a:off x="7519850" y="2331937"/>
            <a:ext cx="2976697" cy="1730321"/>
          </a:xfrm>
          <a:solidFill>
            <a:schemeClr val="bg1"/>
          </a:solidFill>
        </p:spPr>
        <p:txBody>
          <a:bodyPr/>
          <a:lstStyle/>
          <a:p>
            <a:r>
              <a:rPr lang="en-US" noProof="0"/>
              <a:t>Click icon to add picture</a:t>
            </a:r>
            <a:endParaRPr lang="en-GB" noProof="0" dirty="0"/>
          </a:p>
        </p:txBody>
      </p:sp>
      <p:sp>
        <p:nvSpPr>
          <p:cNvPr id="35" name="Bildplatzhalter 6">
            <a:extLst>
              <a:ext uri="{FF2B5EF4-FFF2-40B4-BE49-F238E27FC236}">
                <a16:creationId xmlns:a16="http://schemas.microsoft.com/office/drawing/2014/main" id="{8252129A-37EB-35F2-A429-AC2C74FABA79}"/>
              </a:ext>
            </a:extLst>
          </p:cNvPr>
          <p:cNvSpPr>
            <a:spLocks noGrp="1"/>
          </p:cNvSpPr>
          <p:nvPr>
            <p:ph type="pic" sz="quarter" idx="22"/>
          </p:nvPr>
        </p:nvSpPr>
        <p:spPr>
          <a:xfrm>
            <a:off x="7519850" y="4331604"/>
            <a:ext cx="2976697" cy="1730321"/>
          </a:xfrm>
          <a:solidFill>
            <a:schemeClr val="bg1"/>
          </a:solidFill>
        </p:spPr>
        <p:txBody>
          <a:bodyPr/>
          <a:lstStyle/>
          <a:p>
            <a:r>
              <a:rPr lang="en-US" noProof="0"/>
              <a:t>Click icon to add picture</a:t>
            </a:r>
            <a:endParaRPr lang="en-GB" noProof="0" dirty="0"/>
          </a:p>
        </p:txBody>
      </p:sp>
      <p:sp>
        <p:nvSpPr>
          <p:cNvPr id="3" name="Titel 4">
            <a:extLst>
              <a:ext uri="{FF2B5EF4-FFF2-40B4-BE49-F238E27FC236}">
                <a16:creationId xmlns:a16="http://schemas.microsoft.com/office/drawing/2014/main" id="{D3E052DA-3122-A367-3713-70089A5AC12F}"/>
              </a:ext>
            </a:extLst>
          </p:cNvPr>
          <p:cNvSpPr>
            <a:spLocks noGrp="1"/>
          </p:cNvSpPr>
          <p:nvPr>
            <p:ph type="title" hasCustomPrompt="1"/>
          </p:nvPr>
        </p:nvSpPr>
        <p:spPr>
          <a:xfrm>
            <a:off x="305592" y="5517925"/>
            <a:ext cx="6911782" cy="290886"/>
          </a:xfrm>
        </p:spPr>
        <p:txBody>
          <a:bodyPr>
            <a:noAutofit/>
          </a:bodyPr>
          <a:lstStyle>
            <a:lvl1pPr>
              <a:defRPr cap="all" baseline="0">
                <a:solidFill>
                  <a:schemeClr val="bg1"/>
                </a:solidFill>
              </a:defRPr>
            </a:lvl1pPr>
          </a:lstStyle>
          <a:p>
            <a:r>
              <a:rPr lang="en-GB" noProof="0" dirty="0" err="1"/>
              <a:t>OnePager</a:t>
            </a:r>
            <a:r>
              <a:rPr lang="en-GB" noProof="0" dirty="0"/>
              <a:t> / Slide</a:t>
            </a:r>
          </a:p>
        </p:txBody>
      </p:sp>
      <p:sp>
        <p:nvSpPr>
          <p:cNvPr id="32" name="Textplatzhalter 3">
            <a:extLst>
              <a:ext uri="{FF2B5EF4-FFF2-40B4-BE49-F238E27FC236}">
                <a16:creationId xmlns:a16="http://schemas.microsoft.com/office/drawing/2014/main" id="{651F8C3D-650B-C026-82B8-7FC5D285356F}"/>
              </a:ext>
            </a:extLst>
          </p:cNvPr>
          <p:cNvSpPr>
            <a:spLocks noGrp="1"/>
          </p:cNvSpPr>
          <p:nvPr>
            <p:ph type="body" sz="quarter" idx="12" hasCustomPrompt="1"/>
          </p:nvPr>
        </p:nvSpPr>
        <p:spPr>
          <a:xfrm>
            <a:off x="290024" y="5885718"/>
            <a:ext cx="6927350" cy="207107"/>
          </a:xfrm>
        </p:spPr>
        <p:txBody>
          <a:bodyPr/>
          <a:lstStyle>
            <a:lvl1pPr marL="0" indent="0" algn="l" defTabSz="1220084" rtl="0" eaLnBrk="1" latinLnBrk="0" hangingPunct="1">
              <a:spcBef>
                <a:spcPts val="600"/>
              </a:spcBef>
              <a:spcAft>
                <a:spcPts val="0"/>
              </a:spcAft>
              <a:buClr>
                <a:schemeClr val="tx1"/>
              </a:buClr>
              <a:buSzPct val="100000"/>
              <a:buFont typeface="Arial" panose="020B0604020202020204" pitchFamily="34" charset="0"/>
              <a:buNone/>
              <a:defRPr lang="de-CH" sz="1400" kern="1200" cap="all" baseline="0" dirty="0">
                <a:solidFill>
                  <a:schemeClr val="bg1"/>
                </a:solidFill>
                <a:latin typeface="Arial"/>
                <a:ea typeface="+mn-ea"/>
                <a:cs typeface="+mn-cs"/>
              </a:defRPr>
            </a:lvl1pPr>
          </a:lstStyle>
          <a:p>
            <a:r>
              <a:rPr lang="en-GB" noProof="0" dirty="0"/>
              <a:t>Please use only for this purpose </a:t>
            </a:r>
          </a:p>
        </p:txBody>
      </p:sp>
      <p:sp>
        <p:nvSpPr>
          <p:cNvPr id="40" name="Textplatzhalter 39">
            <a:extLst>
              <a:ext uri="{FF2B5EF4-FFF2-40B4-BE49-F238E27FC236}">
                <a16:creationId xmlns:a16="http://schemas.microsoft.com/office/drawing/2014/main" id="{74DC405E-DA6A-B3BB-1A79-A142DAE3B9B7}"/>
              </a:ext>
            </a:extLst>
          </p:cNvPr>
          <p:cNvSpPr>
            <a:spLocks noGrp="1"/>
          </p:cNvSpPr>
          <p:nvPr>
            <p:ph type="body" sz="quarter" idx="23" hasCustomPrompt="1"/>
          </p:nvPr>
        </p:nvSpPr>
        <p:spPr>
          <a:xfrm>
            <a:off x="10698163" y="687388"/>
            <a:ext cx="1203325" cy="1348415"/>
          </a:xfrm>
        </p:spPr>
        <p:txBody>
          <a:bodyPr/>
          <a:lstStyle>
            <a:lvl1pPr marL="0" indent="0">
              <a:buNone/>
              <a:defRPr>
                <a:solidFill>
                  <a:schemeClr val="accent6">
                    <a:lumMod val="50000"/>
                  </a:schemeClr>
                </a:solidFill>
              </a:defRPr>
            </a:lvl1pPr>
            <a:lvl2pPr marL="182562" indent="0">
              <a:buNone/>
              <a:defRPr/>
            </a:lvl2pPr>
            <a:lvl3pPr marL="358775" indent="0">
              <a:buNone/>
              <a:defRPr/>
            </a:lvl3pPr>
            <a:lvl4pPr marL="541338" indent="0">
              <a:buNone/>
              <a:defRPr/>
            </a:lvl4pPr>
            <a:lvl5pPr marL="715962" indent="0">
              <a:buNone/>
              <a:defRPr/>
            </a:lvl5pPr>
          </a:lstStyle>
          <a:p>
            <a:pPr lvl="0"/>
            <a:r>
              <a:rPr lang="en-GB" noProof="0" dirty="0"/>
              <a:t>Insert description</a:t>
            </a:r>
          </a:p>
        </p:txBody>
      </p:sp>
      <p:sp>
        <p:nvSpPr>
          <p:cNvPr id="42" name="Textplatzhalter 39">
            <a:extLst>
              <a:ext uri="{FF2B5EF4-FFF2-40B4-BE49-F238E27FC236}">
                <a16:creationId xmlns:a16="http://schemas.microsoft.com/office/drawing/2014/main" id="{B39653A1-78C4-CE3C-2499-C0AD183792A2}"/>
              </a:ext>
            </a:extLst>
          </p:cNvPr>
          <p:cNvSpPr>
            <a:spLocks noGrp="1"/>
          </p:cNvSpPr>
          <p:nvPr>
            <p:ph type="body" sz="quarter" idx="24" hasCustomPrompt="1"/>
          </p:nvPr>
        </p:nvSpPr>
        <p:spPr>
          <a:xfrm>
            <a:off x="10698163" y="2704318"/>
            <a:ext cx="1203325" cy="1348415"/>
          </a:xfrm>
        </p:spPr>
        <p:txBody>
          <a:bodyPr/>
          <a:lstStyle>
            <a:lvl1pPr marL="0" indent="0">
              <a:buNone/>
              <a:defRPr>
                <a:solidFill>
                  <a:schemeClr val="accent6">
                    <a:lumMod val="50000"/>
                  </a:schemeClr>
                </a:solidFill>
              </a:defRPr>
            </a:lvl1pPr>
            <a:lvl2pPr marL="182562" indent="0">
              <a:buNone/>
              <a:defRPr/>
            </a:lvl2pPr>
            <a:lvl3pPr marL="358775" indent="0">
              <a:buNone/>
              <a:defRPr/>
            </a:lvl3pPr>
            <a:lvl4pPr marL="541338" indent="0">
              <a:buNone/>
              <a:defRPr/>
            </a:lvl4pPr>
            <a:lvl5pPr marL="715962" indent="0">
              <a:buNone/>
              <a:defRPr/>
            </a:lvl5pPr>
          </a:lstStyle>
          <a:p>
            <a:pPr lvl="0"/>
            <a:r>
              <a:rPr lang="en-GB" noProof="0" dirty="0"/>
              <a:t>Insert description</a:t>
            </a:r>
          </a:p>
        </p:txBody>
      </p:sp>
      <p:sp>
        <p:nvSpPr>
          <p:cNvPr id="43" name="Textplatzhalter 39">
            <a:extLst>
              <a:ext uri="{FF2B5EF4-FFF2-40B4-BE49-F238E27FC236}">
                <a16:creationId xmlns:a16="http://schemas.microsoft.com/office/drawing/2014/main" id="{A2F2D867-0D7C-FE27-A1FF-8A332BB9FEF7}"/>
              </a:ext>
            </a:extLst>
          </p:cNvPr>
          <p:cNvSpPr>
            <a:spLocks noGrp="1"/>
          </p:cNvSpPr>
          <p:nvPr>
            <p:ph type="body" sz="quarter" idx="25" hasCustomPrompt="1"/>
          </p:nvPr>
        </p:nvSpPr>
        <p:spPr>
          <a:xfrm>
            <a:off x="10698163" y="4710429"/>
            <a:ext cx="1203325" cy="1348415"/>
          </a:xfrm>
        </p:spPr>
        <p:txBody>
          <a:bodyPr/>
          <a:lstStyle>
            <a:lvl1pPr marL="0" indent="0">
              <a:buNone/>
              <a:defRPr>
                <a:solidFill>
                  <a:schemeClr val="accent6">
                    <a:lumMod val="50000"/>
                  </a:schemeClr>
                </a:solidFill>
              </a:defRPr>
            </a:lvl1pPr>
            <a:lvl2pPr marL="182562" indent="0">
              <a:buNone/>
              <a:defRPr/>
            </a:lvl2pPr>
            <a:lvl3pPr marL="358775" indent="0">
              <a:buNone/>
              <a:defRPr/>
            </a:lvl3pPr>
            <a:lvl4pPr marL="541338" indent="0">
              <a:buNone/>
              <a:defRPr/>
            </a:lvl4pPr>
            <a:lvl5pPr marL="715962" indent="0">
              <a:buNone/>
              <a:defRPr/>
            </a:lvl5pPr>
          </a:lstStyle>
          <a:p>
            <a:pPr lvl="0"/>
            <a:r>
              <a:rPr lang="en-GB" noProof="0" dirty="0"/>
              <a:t>Insert description</a:t>
            </a:r>
          </a:p>
        </p:txBody>
      </p:sp>
      <p:sp>
        <p:nvSpPr>
          <p:cNvPr id="21" name="Datumsplatzhalter 6">
            <a:extLst>
              <a:ext uri="{FF2B5EF4-FFF2-40B4-BE49-F238E27FC236}">
                <a16:creationId xmlns:a16="http://schemas.microsoft.com/office/drawing/2014/main" id="{56E212AE-D560-8EF0-B312-A368C084AC1D}"/>
              </a:ext>
            </a:extLst>
          </p:cNvPr>
          <p:cNvSpPr>
            <a:spLocks noGrp="1"/>
          </p:cNvSpPr>
          <p:nvPr>
            <p:ph type="dt" sz="half" idx="26"/>
          </p:nvPr>
        </p:nvSpPr>
        <p:spPr>
          <a:xfrm>
            <a:off x="-71743" y="667"/>
            <a:ext cx="36000" cy="36000"/>
          </a:xfrm>
        </p:spPr>
        <p:txBody>
          <a:bodyPr/>
          <a:lstStyle>
            <a:lvl1pPr>
              <a:defRPr sz="100">
                <a:solidFill>
                  <a:schemeClr val="bg1"/>
                </a:solidFill>
              </a:defRPr>
            </a:lvl1pPr>
          </a:lstStyle>
          <a:p>
            <a:fld id="{ECC73C57-4253-41A7-B111-A74231664243}" type="datetime1">
              <a:rPr lang="en-GB" noProof="0" smtClean="0"/>
              <a:t>13/02/2026</a:t>
            </a:fld>
            <a:endParaRPr lang="en-GB" noProof="0" dirty="0"/>
          </a:p>
        </p:txBody>
      </p:sp>
      <p:sp>
        <p:nvSpPr>
          <p:cNvPr id="22" name="Fußzeilenplatzhalter 8">
            <a:extLst>
              <a:ext uri="{FF2B5EF4-FFF2-40B4-BE49-F238E27FC236}">
                <a16:creationId xmlns:a16="http://schemas.microsoft.com/office/drawing/2014/main" id="{958003BF-01BB-D8C2-0E36-0F58F6B7153E}"/>
              </a:ext>
            </a:extLst>
          </p:cNvPr>
          <p:cNvSpPr>
            <a:spLocks noGrp="1"/>
          </p:cNvSpPr>
          <p:nvPr>
            <p:ph type="ftr" sz="quarter" idx="27"/>
          </p:nvPr>
        </p:nvSpPr>
        <p:spPr>
          <a:xfrm>
            <a:off x="-71743" y="667"/>
            <a:ext cx="36000" cy="36000"/>
          </a:xfrm>
        </p:spPr>
        <p:txBody>
          <a:bodyPr/>
          <a:lstStyle>
            <a:lvl1pPr>
              <a:defRPr sz="100">
                <a:solidFill>
                  <a:schemeClr val="bg1"/>
                </a:solidFill>
              </a:defRPr>
            </a:lvl1pPr>
          </a:lstStyle>
          <a:p>
            <a:r>
              <a:rPr lang="en-GB" noProof="0" dirty="0"/>
              <a:t>NAME OF PRESENTATION</a:t>
            </a:r>
          </a:p>
        </p:txBody>
      </p:sp>
      <p:sp>
        <p:nvSpPr>
          <p:cNvPr id="23" name="Foliennummernplatzhalter 9">
            <a:extLst>
              <a:ext uri="{FF2B5EF4-FFF2-40B4-BE49-F238E27FC236}">
                <a16:creationId xmlns:a16="http://schemas.microsoft.com/office/drawing/2014/main" id="{90CAE9F2-CEAC-8AD6-C514-6E56415A1E54}"/>
              </a:ext>
            </a:extLst>
          </p:cNvPr>
          <p:cNvSpPr>
            <a:spLocks noGrp="1"/>
          </p:cNvSpPr>
          <p:nvPr>
            <p:ph type="sldNum" sz="quarter" idx="28"/>
          </p:nvPr>
        </p:nvSpPr>
        <p:spPr>
          <a:xfrm>
            <a:off x="-71743" y="667"/>
            <a:ext cx="36000" cy="36000"/>
          </a:xfrm>
        </p:spPr>
        <p:txBody>
          <a:bodyPr/>
          <a:lstStyle>
            <a:lvl1pPr>
              <a:defRPr sz="100">
                <a:solidFill>
                  <a:schemeClr val="bg1"/>
                </a:solidFill>
              </a:defRPr>
            </a:lvl1pPr>
          </a:lstStyle>
          <a:p>
            <a:r>
              <a:rPr lang="en-GB" noProof="0" dirty="0"/>
              <a:t>,</a:t>
            </a:r>
          </a:p>
        </p:txBody>
      </p:sp>
      <p:sp>
        <p:nvSpPr>
          <p:cNvPr id="27" name="Textplatzhalter 39">
            <a:extLst>
              <a:ext uri="{FF2B5EF4-FFF2-40B4-BE49-F238E27FC236}">
                <a16:creationId xmlns:a16="http://schemas.microsoft.com/office/drawing/2014/main" id="{C7E11D09-8159-AE5C-57B8-D426E2FBA01F}"/>
              </a:ext>
            </a:extLst>
          </p:cNvPr>
          <p:cNvSpPr>
            <a:spLocks noGrp="1"/>
          </p:cNvSpPr>
          <p:nvPr>
            <p:ph type="body" sz="quarter" idx="29"/>
          </p:nvPr>
        </p:nvSpPr>
        <p:spPr>
          <a:xfrm>
            <a:off x="10316502" y="492046"/>
            <a:ext cx="1576118" cy="3600"/>
          </a:xfrm>
          <a:solidFill>
            <a:schemeClr val="accent4"/>
          </a:solidFill>
        </p:spPr>
        <p:txBody>
          <a:bodyPr/>
          <a:lstStyle>
            <a:lvl1pPr marL="0" indent="0">
              <a:buNone/>
              <a:defRPr sz="100">
                <a:noFill/>
              </a:defRPr>
            </a:lvl1pPr>
            <a:lvl2pPr marL="182562" indent="0">
              <a:buNone/>
              <a:defRPr/>
            </a:lvl2pPr>
            <a:lvl3pPr marL="358775" indent="0">
              <a:buNone/>
              <a:defRPr/>
            </a:lvl3pPr>
            <a:lvl4pPr marL="541338" indent="0">
              <a:buNone/>
              <a:defRPr/>
            </a:lvl4pPr>
            <a:lvl5pPr marL="715962" indent="0">
              <a:buNone/>
              <a:defRPr/>
            </a:lvl5pPr>
          </a:lstStyle>
          <a:p>
            <a:pPr lvl="0"/>
            <a:r>
              <a:rPr lang="en-US" noProof="0"/>
              <a:t>Click to edit Master text styles</a:t>
            </a:r>
          </a:p>
        </p:txBody>
      </p:sp>
      <p:sp>
        <p:nvSpPr>
          <p:cNvPr id="28" name="Textplatzhalter 39">
            <a:extLst>
              <a:ext uri="{FF2B5EF4-FFF2-40B4-BE49-F238E27FC236}">
                <a16:creationId xmlns:a16="http://schemas.microsoft.com/office/drawing/2014/main" id="{E5D03351-C0A2-05A8-4B4E-6BAAE34A6229}"/>
              </a:ext>
            </a:extLst>
          </p:cNvPr>
          <p:cNvSpPr>
            <a:spLocks noGrp="1"/>
          </p:cNvSpPr>
          <p:nvPr>
            <p:ph type="body" sz="quarter" idx="32"/>
          </p:nvPr>
        </p:nvSpPr>
        <p:spPr>
          <a:xfrm>
            <a:off x="10316502" y="2506872"/>
            <a:ext cx="1576118" cy="3600"/>
          </a:xfrm>
          <a:solidFill>
            <a:schemeClr val="accent4"/>
          </a:solidFill>
        </p:spPr>
        <p:txBody>
          <a:bodyPr/>
          <a:lstStyle>
            <a:lvl1pPr marL="0" indent="0">
              <a:buNone/>
              <a:defRPr sz="100">
                <a:noFill/>
              </a:defRPr>
            </a:lvl1pPr>
            <a:lvl2pPr marL="182562" indent="0">
              <a:buNone/>
              <a:defRPr/>
            </a:lvl2pPr>
            <a:lvl3pPr marL="358775" indent="0">
              <a:buNone/>
              <a:defRPr/>
            </a:lvl3pPr>
            <a:lvl4pPr marL="541338" indent="0">
              <a:buNone/>
              <a:defRPr/>
            </a:lvl4pPr>
            <a:lvl5pPr marL="715962" indent="0">
              <a:buNone/>
              <a:defRPr/>
            </a:lvl5pPr>
          </a:lstStyle>
          <a:p>
            <a:pPr lvl="0"/>
            <a:r>
              <a:rPr lang="en-US" noProof="0"/>
              <a:t>Click to edit Master text styles</a:t>
            </a:r>
          </a:p>
        </p:txBody>
      </p:sp>
      <p:sp>
        <p:nvSpPr>
          <p:cNvPr id="29" name="Textplatzhalter 39">
            <a:extLst>
              <a:ext uri="{FF2B5EF4-FFF2-40B4-BE49-F238E27FC236}">
                <a16:creationId xmlns:a16="http://schemas.microsoft.com/office/drawing/2014/main" id="{37BA3D73-FFAB-426B-3A3B-B9025AB08E75}"/>
              </a:ext>
            </a:extLst>
          </p:cNvPr>
          <p:cNvSpPr>
            <a:spLocks noGrp="1"/>
          </p:cNvSpPr>
          <p:nvPr>
            <p:ph type="body" sz="quarter" idx="33"/>
          </p:nvPr>
        </p:nvSpPr>
        <p:spPr>
          <a:xfrm>
            <a:off x="10316502" y="4511384"/>
            <a:ext cx="1576118" cy="3600"/>
          </a:xfrm>
          <a:solidFill>
            <a:schemeClr val="accent4"/>
          </a:solidFill>
        </p:spPr>
        <p:txBody>
          <a:bodyPr/>
          <a:lstStyle>
            <a:lvl1pPr marL="0" indent="0">
              <a:buNone/>
              <a:defRPr sz="100">
                <a:noFill/>
              </a:defRPr>
            </a:lvl1pPr>
            <a:lvl2pPr marL="182562" indent="0">
              <a:buNone/>
              <a:defRPr/>
            </a:lvl2pPr>
            <a:lvl3pPr marL="358775" indent="0">
              <a:buNone/>
              <a:defRPr/>
            </a:lvl3pPr>
            <a:lvl4pPr marL="541338" indent="0">
              <a:buNone/>
              <a:defRPr/>
            </a:lvl4pPr>
            <a:lvl5pPr marL="715962" indent="0">
              <a:buNone/>
              <a:defRPr/>
            </a:lvl5pPr>
          </a:lstStyle>
          <a:p>
            <a:pPr lvl="0"/>
            <a:r>
              <a:rPr lang="en-US" noProof="0"/>
              <a:t>Click to edit Master text styles</a:t>
            </a:r>
          </a:p>
        </p:txBody>
      </p:sp>
    </p:spTree>
    <p:custDataLst>
      <p:tags r:id="rId1"/>
    </p:custDataLst>
    <p:extLst>
      <p:ext uri="{BB962C8B-B14F-4D97-AF65-F5344CB8AC3E}">
        <p14:creationId xmlns:p14="http://schemas.microsoft.com/office/powerpoint/2010/main" val="345907821"/>
      </p:ext>
    </p:extLst>
  </p:cSld>
  <p:clrMapOvr>
    <a:masterClrMapping/>
  </p:clrMapOvr>
  <p:extLst>
    <p:ext uri="{DCECCB84-F9BA-43D5-87BE-67443E8EF086}">
      <p15:sldGuideLst xmlns:p15="http://schemas.microsoft.com/office/powerpoint/2012/main">
        <p15:guide id="2" orient="horz" pos="36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ground dark blue">
    <p:bg>
      <p:bgPr>
        <a:gradFill flip="none" rotWithShape="1">
          <a:gsLst>
            <a:gs pos="0">
              <a:srgbClr val="466FA2"/>
            </a:gs>
            <a:gs pos="43000">
              <a:srgbClr val="234672"/>
            </a:gs>
            <a:gs pos="100000">
              <a:srgbClr val="042147"/>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0A95765-F9FD-AE8A-DF12-CD61C05E8CC2}"/>
              </a:ext>
            </a:extLst>
          </p:cNvPr>
          <p:cNvPicPr>
            <a:picLocks noChangeAspect="1"/>
          </p:cNvPicPr>
          <p:nvPr userDrawn="1"/>
        </p:nvPicPr>
        <p:blipFill>
          <a:blip r:embed="rId3"/>
          <a:srcRect l="183" r="183"/>
          <a:stretch/>
        </p:blipFill>
        <p:spPr>
          <a:xfrm>
            <a:off x="0" y="1588"/>
            <a:ext cx="12245399" cy="6858000"/>
          </a:xfrm>
          <a:prstGeom prst="rect">
            <a:avLst/>
          </a:prstGeom>
        </p:spPr>
      </p:pic>
      <p:sp>
        <p:nvSpPr>
          <p:cNvPr id="3" name="Titel 4">
            <a:extLst>
              <a:ext uri="{FF2B5EF4-FFF2-40B4-BE49-F238E27FC236}">
                <a16:creationId xmlns:a16="http://schemas.microsoft.com/office/drawing/2014/main" id="{D3E052DA-3122-A367-3713-70089A5AC12F}"/>
              </a:ext>
            </a:extLst>
          </p:cNvPr>
          <p:cNvSpPr>
            <a:spLocks noGrp="1"/>
          </p:cNvSpPr>
          <p:nvPr>
            <p:ph type="title" hasCustomPrompt="1"/>
          </p:nvPr>
        </p:nvSpPr>
        <p:spPr>
          <a:xfrm>
            <a:off x="293686" y="258867"/>
            <a:ext cx="11600657" cy="290886"/>
          </a:xfrm>
        </p:spPr>
        <p:txBody>
          <a:bodyPr>
            <a:noAutofit/>
          </a:bodyPr>
          <a:lstStyle>
            <a:lvl1pPr>
              <a:defRPr cap="all" baseline="0">
                <a:solidFill>
                  <a:schemeClr val="bg1"/>
                </a:solidFill>
              </a:defRPr>
            </a:lvl1pPr>
          </a:lstStyle>
          <a:p>
            <a:r>
              <a:rPr lang="en-GB" noProof="0" dirty="0"/>
              <a:t>Insert title</a:t>
            </a:r>
          </a:p>
        </p:txBody>
      </p:sp>
      <p:sp>
        <p:nvSpPr>
          <p:cNvPr id="4" name="Textplatzhalter 38">
            <a:extLst>
              <a:ext uri="{FF2B5EF4-FFF2-40B4-BE49-F238E27FC236}">
                <a16:creationId xmlns:a16="http://schemas.microsoft.com/office/drawing/2014/main" id="{466CE5B3-C3F8-0CBF-2B00-A4E067CA74DD}"/>
              </a:ext>
            </a:extLst>
          </p:cNvPr>
          <p:cNvSpPr>
            <a:spLocks noGrp="1"/>
          </p:cNvSpPr>
          <p:nvPr>
            <p:ph type="body" sz="quarter" idx="17"/>
          </p:nvPr>
        </p:nvSpPr>
        <p:spPr>
          <a:xfrm>
            <a:off x="699" y="6357168"/>
            <a:ext cx="12244699" cy="503039"/>
          </a:xfrm>
          <a:solidFill>
            <a:srgbClr val="DDDDDD"/>
          </a:solidFill>
        </p:spPr>
        <p:txBody>
          <a:bodyPr/>
          <a:lstStyle>
            <a:lvl1pPr marL="0" indent="0">
              <a:buNone/>
              <a:defRPr sz="100">
                <a:noFill/>
              </a:defRPr>
            </a:lvl1pPr>
          </a:lstStyle>
          <a:p>
            <a:pPr lvl="0"/>
            <a:r>
              <a:rPr lang="en-US" noProof="0"/>
              <a:t>Click to edit Master text styles</a:t>
            </a:r>
          </a:p>
        </p:txBody>
      </p:sp>
      <p:sp>
        <p:nvSpPr>
          <p:cNvPr id="8" name="Textplatzhalter 38">
            <a:extLst>
              <a:ext uri="{FF2B5EF4-FFF2-40B4-BE49-F238E27FC236}">
                <a16:creationId xmlns:a16="http://schemas.microsoft.com/office/drawing/2014/main" id="{B9B12D84-CA79-7D1D-9042-8E8023A56152}"/>
              </a:ext>
            </a:extLst>
          </p:cNvPr>
          <p:cNvSpPr>
            <a:spLocks noGrp="1"/>
          </p:cNvSpPr>
          <p:nvPr>
            <p:ph type="body" sz="quarter" idx="18"/>
          </p:nvPr>
        </p:nvSpPr>
        <p:spPr>
          <a:xfrm>
            <a:off x="11135045" y="6558536"/>
            <a:ext cx="760093" cy="104581"/>
          </a:xfrm>
          <a:blipFill>
            <a:blip r:embed="rId4"/>
            <a:stretch>
              <a:fillRect/>
            </a:stretch>
          </a:blipFill>
        </p:spPr>
        <p:txBody>
          <a:bodyPr/>
          <a:lstStyle>
            <a:lvl1pPr marL="0" indent="0">
              <a:buNone/>
              <a:defRPr sz="100">
                <a:noFill/>
              </a:defRPr>
            </a:lvl1pPr>
          </a:lstStyle>
          <a:p>
            <a:pPr lvl="0"/>
            <a:r>
              <a:rPr lang="en-US" noProof="0"/>
              <a:t>Click to edit Master text styles</a:t>
            </a:r>
          </a:p>
        </p:txBody>
      </p:sp>
      <p:sp>
        <p:nvSpPr>
          <p:cNvPr id="9" name="Textplatzhalter 38">
            <a:extLst>
              <a:ext uri="{FF2B5EF4-FFF2-40B4-BE49-F238E27FC236}">
                <a16:creationId xmlns:a16="http://schemas.microsoft.com/office/drawing/2014/main" id="{05034852-2F4C-22AE-7B44-6FFCEA4E273C}"/>
              </a:ext>
            </a:extLst>
          </p:cNvPr>
          <p:cNvSpPr>
            <a:spLocks noGrp="1"/>
          </p:cNvSpPr>
          <p:nvPr>
            <p:ph type="body" sz="quarter" idx="16"/>
          </p:nvPr>
        </p:nvSpPr>
        <p:spPr>
          <a:xfrm>
            <a:off x="300656" y="6356398"/>
            <a:ext cx="768238" cy="503039"/>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sz="100">
                <a:noFill/>
              </a:defRPr>
            </a:lvl1pPr>
          </a:lstStyle>
          <a:p>
            <a:pPr lvl="0"/>
            <a:r>
              <a:rPr lang="en-US" noProof="0"/>
              <a:t>Click to edit Master text styles</a:t>
            </a:r>
          </a:p>
        </p:txBody>
      </p:sp>
      <p:sp>
        <p:nvSpPr>
          <p:cNvPr id="5" name="Fußzeilenplatzhalter 4">
            <a:extLst>
              <a:ext uri="{FF2B5EF4-FFF2-40B4-BE49-F238E27FC236}">
                <a16:creationId xmlns:a16="http://schemas.microsoft.com/office/drawing/2014/main" id="{7F1193A9-63FC-B8F3-22AE-48F3B8B64414}"/>
              </a:ext>
            </a:extLst>
          </p:cNvPr>
          <p:cNvSpPr>
            <a:spLocks noGrp="1"/>
          </p:cNvSpPr>
          <p:nvPr>
            <p:ph type="ftr" sz="quarter" idx="14"/>
          </p:nvPr>
        </p:nvSpPr>
        <p:spPr/>
        <p:txBody>
          <a:bodyPr/>
          <a:lstStyle/>
          <a:p>
            <a:r>
              <a:rPr lang="en-GB" noProof="0" dirty="0"/>
              <a:t>NAME OF PRESENTATION</a:t>
            </a:r>
          </a:p>
        </p:txBody>
      </p:sp>
      <p:sp>
        <p:nvSpPr>
          <p:cNvPr id="6" name="Foliennummernplatzhalter 5">
            <a:extLst>
              <a:ext uri="{FF2B5EF4-FFF2-40B4-BE49-F238E27FC236}">
                <a16:creationId xmlns:a16="http://schemas.microsoft.com/office/drawing/2014/main" id="{C5D0F3C5-3E73-0C12-D3A5-2FF782DBAC9E}"/>
              </a:ext>
            </a:extLst>
          </p:cNvPr>
          <p:cNvSpPr>
            <a:spLocks noGrp="1"/>
          </p:cNvSpPr>
          <p:nvPr>
            <p:ph type="sldNum" sz="quarter" idx="15"/>
          </p:nvPr>
        </p:nvSpPr>
        <p:spPr/>
        <p:txBody>
          <a:bodyPr/>
          <a:lstStyle/>
          <a:p>
            <a:r>
              <a:rPr lang="en-GB" noProof="0" dirty="0"/>
              <a:t>Slide </a:t>
            </a:r>
            <a:fld id="{93851547-B398-49D2-9DDB-033FF50AA622}" type="slidenum">
              <a:rPr lang="en-GB" noProof="0" smtClean="0"/>
              <a:pPr/>
              <a:t>‹#›</a:t>
            </a:fld>
            <a:endParaRPr lang="en-GB" noProof="0" dirty="0"/>
          </a:p>
        </p:txBody>
      </p:sp>
      <p:sp>
        <p:nvSpPr>
          <p:cNvPr id="14" name="Textplatzhalter 13">
            <a:extLst>
              <a:ext uri="{FF2B5EF4-FFF2-40B4-BE49-F238E27FC236}">
                <a16:creationId xmlns:a16="http://schemas.microsoft.com/office/drawing/2014/main" id="{89CE10D5-3D64-1388-C4B7-0C1D87AF9AF0}"/>
              </a:ext>
            </a:extLst>
          </p:cNvPr>
          <p:cNvSpPr>
            <a:spLocks noGrp="1"/>
          </p:cNvSpPr>
          <p:nvPr>
            <p:ph type="body" sz="quarter" idx="19" hasCustomPrompt="1"/>
          </p:nvPr>
        </p:nvSpPr>
        <p:spPr>
          <a:xfrm>
            <a:off x="307181" y="1703388"/>
            <a:ext cx="7029450" cy="43545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Datumsplatzhalter 1">
            <a:extLst>
              <a:ext uri="{FF2B5EF4-FFF2-40B4-BE49-F238E27FC236}">
                <a16:creationId xmlns:a16="http://schemas.microsoft.com/office/drawing/2014/main" id="{5E6C8165-CB2F-6CD0-4AE5-0E89F3EA17C6}"/>
              </a:ext>
            </a:extLst>
          </p:cNvPr>
          <p:cNvSpPr>
            <a:spLocks noGrp="1"/>
          </p:cNvSpPr>
          <p:nvPr>
            <p:ph type="dt" sz="half" idx="20"/>
          </p:nvPr>
        </p:nvSpPr>
        <p:spPr>
          <a:xfrm>
            <a:off x="-36000" y="0"/>
            <a:ext cx="36000" cy="36000"/>
          </a:xfrm>
        </p:spPr>
        <p:txBody>
          <a:bodyPr/>
          <a:lstStyle>
            <a:lvl1pPr>
              <a:defRPr sz="100">
                <a:noFill/>
              </a:defRPr>
            </a:lvl1pPr>
          </a:lstStyle>
          <a:p>
            <a:fld id="{6A6E6CA0-0180-4924-878C-358173A55967}" type="datetime1">
              <a:rPr lang="en-GB" noProof="0" smtClean="0"/>
              <a:t>13/02/2026</a:t>
            </a:fld>
            <a:endParaRPr lang="en-GB" noProof="0" dirty="0"/>
          </a:p>
        </p:txBody>
      </p:sp>
    </p:spTree>
    <p:custDataLst>
      <p:tags r:id="rId1"/>
    </p:custDataLst>
    <p:extLst>
      <p:ext uri="{BB962C8B-B14F-4D97-AF65-F5344CB8AC3E}">
        <p14:creationId xmlns:p14="http://schemas.microsoft.com/office/powerpoint/2010/main" val="3214244777"/>
      </p:ext>
    </p:extLst>
  </p:cSld>
  <p:clrMapOvr>
    <a:masterClrMapping/>
  </p:clrMapOvr>
  <p:extLst>
    <p:ext uri="{DCECCB84-F9BA-43D5-87BE-67443E8EF086}">
      <p15:sldGuideLst xmlns:p15="http://schemas.microsoft.com/office/powerpoint/2012/main">
        <p15:guide id="2" pos="462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ground dark grey">
    <p:bg>
      <p:bgPr>
        <a:gradFill flip="none" rotWithShape="1">
          <a:gsLst>
            <a:gs pos="35000">
              <a:srgbClr val="454545"/>
            </a:gs>
            <a:gs pos="0">
              <a:srgbClr val="6A6A6A"/>
            </a:gs>
            <a:gs pos="100000">
              <a:srgbClr val="272727"/>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82C61AD-4742-C039-0E80-7E6EE5946920}"/>
              </a:ext>
            </a:extLst>
          </p:cNvPr>
          <p:cNvPicPr>
            <a:picLocks noChangeAspect="1"/>
          </p:cNvPicPr>
          <p:nvPr userDrawn="1"/>
        </p:nvPicPr>
        <p:blipFill>
          <a:blip r:embed="rId3"/>
          <a:srcRect t="168" b="168"/>
          <a:stretch/>
        </p:blipFill>
        <p:spPr>
          <a:xfrm>
            <a:off x="0" y="794"/>
            <a:ext cx="12245398" cy="6858000"/>
          </a:xfrm>
          <a:prstGeom prst="rect">
            <a:avLst/>
          </a:prstGeom>
        </p:spPr>
      </p:pic>
      <p:sp>
        <p:nvSpPr>
          <p:cNvPr id="3" name="Titel 4">
            <a:extLst>
              <a:ext uri="{FF2B5EF4-FFF2-40B4-BE49-F238E27FC236}">
                <a16:creationId xmlns:a16="http://schemas.microsoft.com/office/drawing/2014/main" id="{D3E052DA-3122-A367-3713-70089A5AC12F}"/>
              </a:ext>
            </a:extLst>
          </p:cNvPr>
          <p:cNvSpPr>
            <a:spLocks noGrp="1"/>
          </p:cNvSpPr>
          <p:nvPr>
            <p:ph type="title" hasCustomPrompt="1"/>
          </p:nvPr>
        </p:nvSpPr>
        <p:spPr>
          <a:xfrm>
            <a:off x="293686" y="258867"/>
            <a:ext cx="11600657" cy="290886"/>
          </a:xfrm>
        </p:spPr>
        <p:txBody>
          <a:bodyPr>
            <a:noAutofit/>
          </a:bodyPr>
          <a:lstStyle>
            <a:lvl1pPr>
              <a:defRPr cap="all" baseline="0">
                <a:solidFill>
                  <a:schemeClr val="bg1"/>
                </a:solidFill>
              </a:defRPr>
            </a:lvl1pPr>
          </a:lstStyle>
          <a:p>
            <a:r>
              <a:rPr lang="en-GB" noProof="0" dirty="0"/>
              <a:t>Insert title here</a:t>
            </a:r>
          </a:p>
        </p:txBody>
      </p:sp>
      <p:sp>
        <p:nvSpPr>
          <p:cNvPr id="4" name="Textplatzhalter 38">
            <a:extLst>
              <a:ext uri="{FF2B5EF4-FFF2-40B4-BE49-F238E27FC236}">
                <a16:creationId xmlns:a16="http://schemas.microsoft.com/office/drawing/2014/main" id="{466CE5B3-C3F8-0CBF-2B00-A4E067CA74DD}"/>
              </a:ext>
            </a:extLst>
          </p:cNvPr>
          <p:cNvSpPr>
            <a:spLocks noGrp="1"/>
          </p:cNvSpPr>
          <p:nvPr>
            <p:ph type="body" sz="quarter" idx="17"/>
          </p:nvPr>
        </p:nvSpPr>
        <p:spPr>
          <a:xfrm>
            <a:off x="700" y="6357168"/>
            <a:ext cx="12244698" cy="503039"/>
          </a:xfrm>
          <a:solidFill>
            <a:srgbClr val="DDDDDD"/>
          </a:solidFill>
        </p:spPr>
        <p:txBody>
          <a:bodyPr/>
          <a:lstStyle>
            <a:lvl1pPr marL="0" indent="0">
              <a:buNone/>
              <a:defRPr sz="100">
                <a:noFill/>
              </a:defRPr>
            </a:lvl1pPr>
          </a:lstStyle>
          <a:p>
            <a:pPr lvl="0"/>
            <a:r>
              <a:rPr lang="en-US" noProof="0"/>
              <a:t>Click to edit Master text styles</a:t>
            </a:r>
          </a:p>
        </p:txBody>
      </p:sp>
      <p:sp>
        <p:nvSpPr>
          <p:cNvPr id="8" name="Textplatzhalter 38">
            <a:extLst>
              <a:ext uri="{FF2B5EF4-FFF2-40B4-BE49-F238E27FC236}">
                <a16:creationId xmlns:a16="http://schemas.microsoft.com/office/drawing/2014/main" id="{B9B12D84-CA79-7D1D-9042-8E8023A56152}"/>
              </a:ext>
            </a:extLst>
          </p:cNvPr>
          <p:cNvSpPr>
            <a:spLocks noGrp="1"/>
          </p:cNvSpPr>
          <p:nvPr>
            <p:ph type="body" sz="quarter" idx="18"/>
          </p:nvPr>
        </p:nvSpPr>
        <p:spPr>
          <a:xfrm>
            <a:off x="11135045" y="6558536"/>
            <a:ext cx="760093" cy="104581"/>
          </a:xfrm>
          <a:blipFill>
            <a:blip r:embed="rId4"/>
            <a:stretch>
              <a:fillRect/>
            </a:stretch>
          </a:blipFill>
        </p:spPr>
        <p:txBody>
          <a:bodyPr/>
          <a:lstStyle>
            <a:lvl1pPr marL="0" indent="0">
              <a:buNone/>
              <a:defRPr sz="100">
                <a:noFill/>
              </a:defRPr>
            </a:lvl1pPr>
          </a:lstStyle>
          <a:p>
            <a:pPr lvl="0"/>
            <a:r>
              <a:rPr lang="en-US" noProof="0"/>
              <a:t>Click to edit Master text styles</a:t>
            </a:r>
          </a:p>
        </p:txBody>
      </p:sp>
      <p:sp>
        <p:nvSpPr>
          <p:cNvPr id="9" name="Textplatzhalter 38">
            <a:extLst>
              <a:ext uri="{FF2B5EF4-FFF2-40B4-BE49-F238E27FC236}">
                <a16:creationId xmlns:a16="http://schemas.microsoft.com/office/drawing/2014/main" id="{05034852-2F4C-22AE-7B44-6FFCEA4E273C}"/>
              </a:ext>
            </a:extLst>
          </p:cNvPr>
          <p:cNvSpPr>
            <a:spLocks noGrp="1"/>
          </p:cNvSpPr>
          <p:nvPr>
            <p:ph type="body" sz="quarter" idx="16"/>
          </p:nvPr>
        </p:nvSpPr>
        <p:spPr>
          <a:xfrm>
            <a:off x="300656" y="6356398"/>
            <a:ext cx="768238" cy="503039"/>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sz="100">
                <a:noFill/>
              </a:defRPr>
            </a:lvl1pPr>
          </a:lstStyle>
          <a:p>
            <a:pPr lvl="0"/>
            <a:r>
              <a:rPr lang="en-US" noProof="0"/>
              <a:t>Click to edit Master text styles</a:t>
            </a:r>
          </a:p>
        </p:txBody>
      </p:sp>
      <p:sp>
        <p:nvSpPr>
          <p:cNvPr id="5" name="Fußzeilenplatzhalter 4">
            <a:extLst>
              <a:ext uri="{FF2B5EF4-FFF2-40B4-BE49-F238E27FC236}">
                <a16:creationId xmlns:a16="http://schemas.microsoft.com/office/drawing/2014/main" id="{7F1193A9-63FC-B8F3-22AE-48F3B8B64414}"/>
              </a:ext>
            </a:extLst>
          </p:cNvPr>
          <p:cNvSpPr>
            <a:spLocks noGrp="1"/>
          </p:cNvSpPr>
          <p:nvPr>
            <p:ph type="ftr" sz="quarter" idx="14"/>
          </p:nvPr>
        </p:nvSpPr>
        <p:spPr/>
        <p:txBody>
          <a:bodyPr/>
          <a:lstStyle/>
          <a:p>
            <a:r>
              <a:rPr lang="en-GB" noProof="0" dirty="0"/>
              <a:t>NAME OF PRESENTATION</a:t>
            </a:r>
          </a:p>
        </p:txBody>
      </p:sp>
      <p:sp>
        <p:nvSpPr>
          <p:cNvPr id="6" name="Foliennummernplatzhalter 5">
            <a:extLst>
              <a:ext uri="{FF2B5EF4-FFF2-40B4-BE49-F238E27FC236}">
                <a16:creationId xmlns:a16="http://schemas.microsoft.com/office/drawing/2014/main" id="{C5D0F3C5-3E73-0C12-D3A5-2FF782DBAC9E}"/>
              </a:ext>
            </a:extLst>
          </p:cNvPr>
          <p:cNvSpPr>
            <a:spLocks noGrp="1"/>
          </p:cNvSpPr>
          <p:nvPr>
            <p:ph type="sldNum" sz="quarter" idx="15"/>
          </p:nvPr>
        </p:nvSpPr>
        <p:spPr/>
        <p:txBody>
          <a:bodyPr/>
          <a:lstStyle/>
          <a:p>
            <a:r>
              <a:rPr lang="en-GB" noProof="0" dirty="0"/>
              <a:t>Slide </a:t>
            </a:r>
            <a:fld id="{93851547-B398-49D2-9DDB-033FF50AA622}" type="slidenum">
              <a:rPr lang="en-GB" noProof="0" smtClean="0"/>
              <a:pPr/>
              <a:t>‹#›</a:t>
            </a:fld>
            <a:endParaRPr lang="en-GB" noProof="0" dirty="0"/>
          </a:p>
        </p:txBody>
      </p:sp>
      <p:sp>
        <p:nvSpPr>
          <p:cNvPr id="7" name="Textplatzhalter 13">
            <a:extLst>
              <a:ext uri="{FF2B5EF4-FFF2-40B4-BE49-F238E27FC236}">
                <a16:creationId xmlns:a16="http://schemas.microsoft.com/office/drawing/2014/main" id="{BDD2D2F7-E88F-FA67-E201-FC16E83F223D}"/>
              </a:ext>
            </a:extLst>
          </p:cNvPr>
          <p:cNvSpPr>
            <a:spLocks noGrp="1"/>
          </p:cNvSpPr>
          <p:nvPr>
            <p:ph type="body" sz="quarter" idx="19" hasCustomPrompt="1"/>
          </p:nvPr>
        </p:nvSpPr>
        <p:spPr>
          <a:xfrm>
            <a:off x="307181" y="1703388"/>
            <a:ext cx="7029450" cy="43545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Datumsplatzhalter 1">
            <a:extLst>
              <a:ext uri="{FF2B5EF4-FFF2-40B4-BE49-F238E27FC236}">
                <a16:creationId xmlns:a16="http://schemas.microsoft.com/office/drawing/2014/main" id="{B310FA79-E0FA-F121-6B7A-1246E2F9E987}"/>
              </a:ext>
            </a:extLst>
          </p:cNvPr>
          <p:cNvSpPr>
            <a:spLocks noGrp="1"/>
          </p:cNvSpPr>
          <p:nvPr>
            <p:ph type="dt" sz="half" idx="20"/>
          </p:nvPr>
        </p:nvSpPr>
        <p:spPr>
          <a:xfrm>
            <a:off x="-36000" y="0"/>
            <a:ext cx="36000" cy="36000"/>
          </a:xfrm>
        </p:spPr>
        <p:txBody>
          <a:bodyPr/>
          <a:lstStyle>
            <a:lvl1pPr>
              <a:defRPr sz="100">
                <a:noFill/>
              </a:defRPr>
            </a:lvl1pPr>
          </a:lstStyle>
          <a:p>
            <a:fld id="{9E130F48-8F08-426A-8417-C6DA028E4BD5}" type="datetime1">
              <a:rPr lang="en-GB" noProof="0" smtClean="0"/>
              <a:t>13/02/2026</a:t>
            </a:fld>
            <a:endParaRPr lang="en-GB" noProof="0" dirty="0"/>
          </a:p>
        </p:txBody>
      </p:sp>
    </p:spTree>
    <p:custDataLst>
      <p:tags r:id="rId1"/>
    </p:custDataLst>
    <p:extLst>
      <p:ext uri="{BB962C8B-B14F-4D97-AF65-F5344CB8AC3E}">
        <p14:creationId xmlns:p14="http://schemas.microsoft.com/office/powerpoint/2010/main" val="2536755915"/>
      </p:ext>
    </p:extLst>
  </p:cSld>
  <p:clrMapOvr>
    <a:masterClrMapping/>
  </p:clrMapOvr>
  <p:extLst>
    <p:ext uri="{DCECCB84-F9BA-43D5-87BE-67443E8EF086}">
      <p15:sldGuideLst xmlns:p15="http://schemas.microsoft.com/office/powerpoint/2012/main">
        <p15:guide id="2" pos="462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big blue">
    <p:bg>
      <p:bgPr>
        <a:solidFill>
          <a:schemeClr val="bg1"/>
        </a:solidFill>
        <a:effectLst/>
      </p:bgPr>
    </p:bg>
    <p:spTree>
      <p:nvGrpSpPr>
        <p:cNvPr id="1" name=""/>
        <p:cNvGrpSpPr/>
        <p:nvPr/>
      </p:nvGrpSpPr>
      <p:grpSpPr>
        <a:xfrm>
          <a:off x="0" y="0"/>
          <a:ext cx="0" cy="0"/>
          <a:chOff x="0" y="0"/>
          <a:chExt cx="0" cy="0"/>
        </a:xfrm>
      </p:grpSpPr>
      <p:sp>
        <p:nvSpPr>
          <p:cNvPr id="12" name="Bildplatzhalter 6">
            <a:extLst>
              <a:ext uri="{FF2B5EF4-FFF2-40B4-BE49-F238E27FC236}">
                <a16:creationId xmlns:a16="http://schemas.microsoft.com/office/drawing/2014/main" id="{F815885A-5F8E-46B6-25B2-AD3259FC909E}"/>
              </a:ext>
            </a:extLst>
          </p:cNvPr>
          <p:cNvSpPr>
            <a:spLocks noGrp="1"/>
          </p:cNvSpPr>
          <p:nvPr>
            <p:ph type="pic" sz="quarter" idx="19"/>
          </p:nvPr>
        </p:nvSpPr>
        <p:spPr>
          <a:xfrm>
            <a:off x="0" y="0"/>
            <a:ext cx="12204700" cy="6858000"/>
          </a:xfrm>
          <a:blipFill>
            <a:blip r:embed="rId3"/>
            <a:stretch>
              <a:fillRect/>
            </a:stretch>
          </a:blipFill>
        </p:spPr>
        <p:txBody>
          <a:bodyPr/>
          <a:lstStyle/>
          <a:p>
            <a:r>
              <a:rPr lang="en-US" noProof="0"/>
              <a:t>Click icon to add picture</a:t>
            </a:r>
            <a:endParaRPr lang="en-GB" noProof="0" dirty="0"/>
          </a:p>
        </p:txBody>
      </p:sp>
      <p:sp>
        <p:nvSpPr>
          <p:cNvPr id="3" name="Titel 4">
            <a:extLst>
              <a:ext uri="{FF2B5EF4-FFF2-40B4-BE49-F238E27FC236}">
                <a16:creationId xmlns:a16="http://schemas.microsoft.com/office/drawing/2014/main" id="{D3E052DA-3122-A367-3713-70089A5AC12F}"/>
              </a:ext>
            </a:extLst>
          </p:cNvPr>
          <p:cNvSpPr>
            <a:spLocks noGrp="1"/>
          </p:cNvSpPr>
          <p:nvPr>
            <p:ph type="title" hasCustomPrompt="1"/>
          </p:nvPr>
        </p:nvSpPr>
        <p:spPr>
          <a:xfrm>
            <a:off x="293686" y="258867"/>
            <a:ext cx="11600657" cy="290886"/>
          </a:xfrm>
        </p:spPr>
        <p:txBody>
          <a:bodyPr>
            <a:noAutofit/>
          </a:bodyPr>
          <a:lstStyle>
            <a:lvl1pPr>
              <a:defRPr cap="all" baseline="0">
                <a:solidFill>
                  <a:schemeClr val="bg1"/>
                </a:solidFill>
              </a:defRPr>
            </a:lvl1pPr>
          </a:lstStyle>
          <a:p>
            <a:r>
              <a:rPr lang="en-GB" noProof="0" dirty="0"/>
              <a:t>Insert title here</a:t>
            </a:r>
          </a:p>
        </p:txBody>
      </p:sp>
      <p:sp>
        <p:nvSpPr>
          <p:cNvPr id="8" name="Textplatzhalter 38">
            <a:extLst>
              <a:ext uri="{FF2B5EF4-FFF2-40B4-BE49-F238E27FC236}">
                <a16:creationId xmlns:a16="http://schemas.microsoft.com/office/drawing/2014/main" id="{B9B12D84-CA79-7D1D-9042-8E8023A56152}"/>
              </a:ext>
            </a:extLst>
          </p:cNvPr>
          <p:cNvSpPr>
            <a:spLocks noGrp="1"/>
          </p:cNvSpPr>
          <p:nvPr>
            <p:ph type="body" sz="quarter" idx="18"/>
          </p:nvPr>
        </p:nvSpPr>
        <p:spPr>
          <a:xfrm>
            <a:off x="11135045" y="6558536"/>
            <a:ext cx="760093" cy="104581"/>
          </a:xfrm>
          <a: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a:blipFill>
        </p:spPr>
        <p:txBody>
          <a:bodyPr/>
          <a:lstStyle>
            <a:lvl1pPr marL="0" indent="0">
              <a:buNone/>
              <a:defRPr sz="100">
                <a:noFill/>
              </a:defRPr>
            </a:lvl1pPr>
          </a:lstStyle>
          <a:p>
            <a:pPr lvl="0"/>
            <a:r>
              <a:rPr lang="en-US" noProof="0"/>
              <a:t>Click to edit Master text styles</a:t>
            </a:r>
          </a:p>
        </p:txBody>
      </p:sp>
      <p:sp>
        <p:nvSpPr>
          <p:cNvPr id="7" name="Datumsplatzhalter 6">
            <a:extLst>
              <a:ext uri="{FF2B5EF4-FFF2-40B4-BE49-F238E27FC236}">
                <a16:creationId xmlns:a16="http://schemas.microsoft.com/office/drawing/2014/main" id="{A1F969F9-4E68-139E-2CD7-D7056A03CC7E}"/>
              </a:ext>
            </a:extLst>
          </p:cNvPr>
          <p:cNvSpPr>
            <a:spLocks noGrp="1"/>
          </p:cNvSpPr>
          <p:nvPr>
            <p:ph type="dt" sz="half" idx="20"/>
          </p:nvPr>
        </p:nvSpPr>
        <p:spPr>
          <a:xfrm>
            <a:off x="-71743" y="667"/>
            <a:ext cx="36000" cy="36000"/>
          </a:xfrm>
        </p:spPr>
        <p:txBody>
          <a:bodyPr/>
          <a:lstStyle>
            <a:lvl1pPr>
              <a:defRPr sz="100">
                <a:solidFill>
                  <a:schemeClr val="bg1"/>
                </a:solidFill>
              </a:defRPr>
            </a:lvl1pPr>
          </a:lstStyle>
          <a:p>
            <a:fld id="{E03EBD6F-B98D-4942-9D98-E9B5E11B8463}" type="datetime1">
              <a:rPr lang="en-GB" noProof="0" smtClean="0"/>
              <a:t>13/02/2026</a:t>
            </a:fld>
            <a:endParaRPr lang="en-GB" noProof="0" dirty="0"/>
          </a:p>
        </p:txBody>
      </p:sp>
      <p:sp>
        <p:nvSpPr>
          <p:cNvPr id="9" name="Fußzeilenplatzhalter 8">
            <a:extLst>
              <a:ext uri="{FF2B5EF4-FFF2-40B4-BE49-F238E27FC236}">
                <a16:creationId xmlns:a16="http://schemas.microsoft.com/office/drawing/2014/main" id="{9C31F598-1AD3-BD33-B25C-671E1BC2AAD7}"/>
              </a:ext>
            </a:extLst>
          </p:cNvPr>
          <p:cNvSpPr>
            <a:spLocks noGrp="1"/>
          </p:cNvSpPr>
          <p:nvPr>
            <p:ph type="ftr" sz="quarter" idx="21"/>
          </p:nvPr>
        </p:nvSpPr>
        <p:spPr>
          <a:xfrm>
            <a:off x="-71743" y="667"/>
            <a:ext cx="36000" cy="36000"/>
          </a:xfrm>
        </p:spPr>
        <p:txBody>
          <a:bodyPr/>
          <a:lstStyle>
            <a:lvl1pPr>
              <a:defRPr sz="100">
                <a:solidFill>
                  <a:schemeClr val="bg1"/>
                </a:solidFill>
              </a:defRPr>
            </a:lvl1pPr>
          </a:lstStyle>
          <a:p>
            <a:r>
              <a:rPr lang="en-GB" noProof="0" dirty="0"/>
              <a:t>NAME OF PRESENTATION</a:t>
            </a:r>
          </a:p>
        </p:txBody>
      </p:sp>
      <p:sp>
        <p:nvSpPr>
          <p:cNvPr id="10" name="Foliennummernplatzhalter 9">
            <a:extLst>
              <a:ext uri="{FF2B5EF4-FFF2-40B4-BE49-F238E27FC236}">
                <a16:creationId xmlns:a16="http://schemas.microsoft.com/office/drawing/2014/main" id="{C8D754B0-405D-7F5F-2C0A-A1CC2E3C17D4}"/>
              </a:ext>
            </a:extLst>
          </p:cNvPr>
          <p:cNvSpPr>
            <a:spLocks noGrp="1"/>
          </p:cNvSpPr>
          <p:nvPr>
            <p:ph type="sldNum" sz="quarter" idx="22"/>
          </p:nvPr>
        </p:nvSpPr>
        <p:spPr>
          <a:xfrm>
            <a:off x="-71743" y="667"/>
            <a:ext cx="36000" cy="36000"/>
          </a:xfrm>
        </p:spPr>
        <p:txBody>
          <a:bodyPr/>
          <a:lstStyle>
            <a:lvl1pPr>
              <a:defRPr sz="100">
                <a:solidFill>
                  <a:schemeClr val="bg1"/>
                </a:solidFill>
              </a:defRPr>
            </a:lvl1pPr>
          </a:lstStyle>
          <a:p>
            <a:r>
              <a:rPr lang="en-GB" noProof="0" dirty="0"/>
              <a:t>,</a:t>
            </a:r>
          </a:p>
        </p:txBody>
      </p:sp>
    </p:spTree>
    <p:custDataLst>
      <p:tags r:id="rId1"/>
    </p:custDataLst>
    <p:extLst>
      <p:ext uri="{BB962C8B-B14F-4D97-AF65-F5344CB8AC3E}">
        <p14:creationId xmlns:p14="http://schemas.microsoft.com/office/powerpoint/2010/main" val="330424421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big grey">
    <p:bg>
      <p:bgPr>
        <a:solidFill>
          <a:schemeClr val="bg1"/>
        </a:solidFill>
        <a:effectLst/>
      </p:bgPr>
    </p:bg>
    <p:spTree>
      <p:nvGrpSpPr>
        <p:cNvPr id="1" name=""/>
        <p:cNvGrpSpPr/>
        <p:nvPr/>
      </p:nvGrpSpPr>
      <p:grpSpPr>
        <a:xfrm>
          <a:off x="0" y="0"/>
          <a:ext cx="0" cy="0"/>
          <a:chOff x="0" y="0"/>
          <a:chExt cx="0" cy="0"/>
        </a:xfrm>
      </p:grpSpPr>
      <p:sp>
        <p:nvSpPr>
          <p:cNvPr id="2" name="Bildplatzhalter 6">
            <a:extLst>
              <a:ext uri="{FF2B5EF4-FFF2-40B4-BE49-F238E27FC236}">
                <a16:creationId xmlns:a16="http://schemas.microsoft.com/office/drawing/2014/main" id="{A66C368E-636F-3B3F-853D-D4CDC19B61E6}"/>
              </a:ext>
            </a:extLst>
          </p:cNvPr>
          <p:cNvSpPr>
            <a:spLocks noGrp="1"/>
          </p:cNvSpPr>
          <p:nvPr>
            <p:ph type="pic" sz="quarter" idx="19"/>
          </p:nvPr>
        </p:nvSpPr>
        <p:spPr>
          <a:xfrm>
            <a:off x="0" y="0"/>
            <a:ext cx="12204700" cy="6858000"/>
          </a:xfrm>
          <a:blipFill>
            <a:blip r:embed="rId3"/>
            <a:stretch>
              <a:fillRect/>
            </a:stretch>
          </a:blipFill>
        </p:spPr>
        <p:txBody>
          <a:bodyPr/>
          <a:lstStyle/>
          <a:p>
            <a:r>
              <a:rPr lang="en-US" noProof="0"/>
              <a:t>Click icon to add picture</a:t>
            </a:r>
            <a:endParaRPr lang="en-GB" noProof="0" dirty="0"/>
          </a:p>
        </p:txBody>
      </p:sp>
      <p:sp>
        <p:nvSpPr>
          <p:cNvPr id="3" name="Titel 4">
            <a:extLst>
              <a:ext uri="{FF2B5EF4-FFF2-40B4-BE49-F238E27FC236}">
                <a16:creationId xmlns:a16="http://schemas.microsoft.com/office/drawing/2014/main" id="{D3E052DA-3122-A367-3713-70089A5AC12F}"/>
              </a:ext>
            </a:extLst>
          </p:cNvPr>
          <p:cNvSpPr>
            <a:spLocks noGrp="1"/>
          </p:cNvSpPr>
          <p:nvPr>
            <p:ph type="title" hasCustomPrompt="1"/>
          </p:nvPr>
        </p:nvSpPr>
        <p:spPr>
          <a:xfrm>
            <a:off x="293686" y="258867"/>
            <a:ext cx="11600657" cy="290886"/>
          </a:xfrm>
        </p:spPr>
        <p:txBody>
          <a:bodyPr>
            <a:noAutofit/>
          </a:bodyPr>
          <a:lstStyle>
            <a:lvl1pPr>
              <a:defRPr cap="all" baseline="0">
                <a:solidFill>
                  <a:schemeClr val="bg1"/>
                </a:solidFill>
              </a:defRPr>
            </a:lvl1pPr>
          </a:lstStyle>
          <a:p>
            <a:r>
              <a:rPr lang="en-GB" noProof="0" dirty="0"/>
              <a:t>Insert title here</a:t>
            </a:r>
          </a:p>
        </p:txBody>
      </p:sp>
      <p:sp>
        <p:nvSpPr>
          <p:cNvPr id="8" name="Textplatzhalter 38">
            <a:extLst>
              <a:ext uri="{FF2B5EF4-FFF2-40B4-BE49-F238E27FC236}">
                <a16:creationId xmlns:a16="http://schemas.microsoft.com/office/drawing/2014/main" id="{B9B12D84-CA79-7D1D-9042-8E8023A56152}"/>
              </a:ext>
            </a:extLst>
          </p:cNvPr>
          <p:cNvSpPr>
            <a:spLocks noGrp="1"/>
          </p:cNvSpPr>
          <p:nvPr>
            <p:ph type="body" sz="quarter" idx="18"/>
          </p:nvPr>
        </p:nvSpPr>
        <p:spPr>
          <a:xfrm>
            <a:off x="11135045" y="6558536"/>
            <a:ext cx="760093" cy="104581"/>
          </a:xfrm>
          <a: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a:blipFill>
        </p:spPr>
        <p:txBody>
          <a:bodyPr/>
          <a:lstStyle>
            <a:lvl1pPr marL="0" indent="0">
              <a:buNone/>
              <a:defRPr sz="100">
                <a:noFill/>
              </a:defRPr>
            </a:lvl1pPr>
          </a:lstStyle>
          <a:p>
            <a:pPr lvl="0"/>
            <a:r>
              <a:rPr lang="en-US" noProof="0"/>
              <a:t>Click to edit Master text styles</a:t>
            </a:r>
          </a:p>
        </p:txBody>
      </p:sp>
      <p:sp>
        <p:nvSpPr>
          <p:cNvPr id="7" name="Datumsplatzhalter 6">
            <a:extLst>
              <a:ext uri="{FF2B5EF4-FFF2-40B4-BE49-F238E27FC236}">
                <a16:creationId xmlns:a16="http://schemas.microsoft.com/office/drawing/2014/main" id="{EE658B95-3106-2073-5AE5-A5948ACB92F6}"/>
              </a:ext>
            </a:extLst>
          </p:cNvPr>
          <p:cNvSpPr>
            <a:spLocks noGrp="1"/>
          </p:cNvSpPr>
          <p:nvPr>
            <p:ph type="dt" sz="half" idx="20"/>
          </p:nvPr>
        </p:nvSpPr>
        <p:spPr>
          <a:xfrm>
            <a:off x="-71743" y="667"/>
            <a:ext cx="36000" cy="36000"/>
          </a:xfrm>
        </p:spPr>
        <p:txBody>
          <a:bodyPr/>
          <a:lstStyle>
            <a:lvl1pPr>
              <a:defRPr sz="100">
                <a:solidFill>
                  <a:schemeClr val="bg1"/>
                </a:solidFill>
              </a:defRPr>
            </a:lvl1pPr>
          </a:lstStyle>
          <a:p>
            <a:fld id="{A7739138-74D4-49B8-B92A-A296313E09F8}" type="datetime1">
              <a:rPr lang="en-GB" noProof="0" smtClean="0"/>
              <a:t>13/02/2026</a:t>
            </a:fld>
            <a:endParaRPr lang="en-GB" noProof="0" dirty="0"/>
          </a:p>
        </p:txBody>
      </p:sp>
      <p:sp>
        <p:nvSpPr>
          <p:cNvPr id="9" name="Fußzeilenplatzhalter 8">
            <a:extLst>
              <a:ext uri="{FF2B5EF4-FFF2-40B4-BE49-F238E27FC236}">
                <a16:creationId xmlns:a16="http://schemas.microsoft.com/office/drawing/2014/main" id="{D4B0101D-D2CD-127A-7D78-92FACCB4303F}"/>
              </a:ext>
            </a:extLst>
          </p:cNvPr>
          <p:cNvSpPr>
            <a:spLocks noGrp="1"/>
          </p:cNvSpPr>
          <p:nvPr>
            <p:ph type="ftr" sz="quarter" idx="21"/>
          </p:nvPr>
        </p:nvSpPr>
        <p:spPr>
          <a:xfrm>
            <a:off x="-71743" y="667"/>
            <a:ext cx="36000" cy="36000"/>
          </a:xfrm>
        </p:spPr>
        <p:txBody>
          <a:bodyPr/>
          <a:lstStyle>
            <a:lvl1pPr>
              <a:defRPr sz="100">
                <a:solidFill>
                  <a:schemeClr val="bg1"/>
                </a:solidFill>
              </a:defRPr>
            </a:lvl1pPr>
          </a:lstStyle>
          <a:p>
            <a:r>
              <a:rPr lang="en-GB" noProof="0" dirty="0"/>
              <a:t>NAME OF PRESENTATION</a:t>
            </a:r>
          </a:p>
        </p:txBody>
      </p:sp>
      <p:sp>
        <p:nvSpPr>
          <p:cNvPr id="10" name="Foliennummernplatzhalter 9">
            <a:extLst>
              <a:ext uri="{FF2B5EF4-FFF2-40B4-BE49-F238E27FC236}">
                <a16:creationId xmlns:a16="http://schemas.microsoft.com/office/drawing/2014/main" id="{E0CAF7A4-9282-745C-0026-1357F2A1D43C}"/>
              </a:ext>
            </a:extLst>
          </p:cNvPr>
          <p:cNvSpPr>
            <a:spLocks noGrp="1"/>
          </p:cNvSpPr>
          <p:nvPr>
            <p:ph type="sldNum" sz="quarter" idx="22"/>
          </p:nvPr>
        </p:nvSpPr>
        <p:spPr>
          <a:xfrm>
            <a:off x="-71743" y="667"/>
            <a:ext cx="36000" cy="36000"/>
          </a:xfrm>
        </p:spPr>
        <p:txBody>
          <a:bodyPr/>
          <a:lstStyle>
            <a:lvl1pPr>
              <a:defRPr sz="100">
                <a:solidFill>
                  <a:schemeClr val="bg1"/>
                </a:solidFill>
              </a:defRPr>
            </a:lvl1pPr>
          </a:lstStyle>
          <a:p>
            <a:r>
              <a:rPr lang="en-GB" noProof="0" dirty="0"/>
              <a:t>,</a:t>
            </a:r>
          </a:p>
        </p:txBody>
      </p:sp>
    </p:spTree>
    <p:custDataLst>
      <p:tags r:id="rId1"/>
    </p:custDataLst>
    <p:extLst>
      <p:ext uri="{BB962C8B-B14F-4D97-AF65-F5344CB8AC3E}">
        <p14:creationId xmlns:p14="http://schemas.microsoft.com/office/powerpoint/2010/main" val="358147774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3" name="Bildplatzhalter 6">
            <a:extLst>
              <a:ext uri="{FF2B5EF4-FFF2-40B4-BE49-F238E27FC236}">
                <a16:creationId xmlns:a16="http://schemas.microsoft.com/office/drawing/2014/main" id="{A4FC469D-9287-6415-61AC-2187EB793894}"/>
              </a:ext>
            </a:extLst>
          </p:cNvPr>
          <p:cNvPicPr>
            <a:picLocks noChangeAspect="1"/>
          </p:cNvPicPr>
          <p:nvPr userDrawn="1"/>
        </p:nvPicPr>
        <p:blipFill>
          <a:blip r:embed="rId4"/>
          <a:srcRect l="28" r="28"/>
          <a:stretch/>
        </p:blipFill>
        <p:spPr bwMode="gray">
          <a:xfrm>
            <a:off x="0" y="0"/>
            <a:ext cx="12210302" cy="6858000"/>
          </a:xfrm>
          <a:prstGeom prst="rect">
            <a:avLst/>
          </a:prstGeom>
        </p:spPr>
      </p:pic>
      <p:grpSp>
        <p:nvGrpSpPr>
          <p:cNvPr id="8" name="Gruppieren 7">
            <a:extLst>
              <a:ext uri="{FF2B5EF4-FFF2-40B4-BE49-F238E27FC236}">
                <a16:creationId xmlns:a16="http://schemas.microsoft.com/office/drawing/2014/main" id="{28596F48-825F-ACC2-1097-16CBC78C17F5}"/>
              </a:ext>
            </a:extLst>
          </p:cNvPr>
          <p:cNvGrpSpPr>
            <a:grpSpLocks noChangeAspect="1"/>
          </p:cNvGrpSpPr>
          <p:nvPr userDrawn="1"/>
        </p:nvGrpSpPr>
        <p:grpSpPr>
          <a:xfrm>
            <a:off x="9958176" y="458613"/>
            <a:ext cx="1731398" cy="238223"/>
            <a:chOff x="9963152" y="462594"/>
            <a:chExt cx="1731398" cy="238223"/>
          </a:xfrm>
          <a:solidFill>
            <a:schemeClr val="bg1"/>
          </a:solidFill>
        </p:grpSpPr>
        <p:sp>
          <p:nvSpPr>
            <p:cNvPr id="9" name="Freeform 12">
              <a:extLst>
                <a:ext uri="{FF2B5EF4-FFF2-40B4-BE49-F238E27FC236}">
                  <a16:creationId xmlns:a16="http://schemas.microsoft.com/office/drawing/2014/main" id="{0EF22171-AFBD-31D5-F629-E47B989D69A4}"/>
                </a:ext>
              </a:extLst>
            </p:cNvPr>
            <p:cNvSpPr>
              <a:spLocks/>
            </p:cNvSpPr>
            <p:nvPr userDrawn="1"/>
          </p:nvSpPr>
          <p:spPr bwMode="invGray">
            <a:xfrm>
              <a:off x="10261172" y="462594"/>
              <a:ext cx="222073" cy="238223"/>
            </a:xfrm>
            <a:custGeom>
              <a:avLst/>
              <a:gdLst>
                <a:gd name="T0" fmla="*/ 321 w 462"/>
                <a:gd name="T1" fmla="*/ 0 h 496"/>
                <a:gd name="T2" fmla="*/ 371 w 462"/>
                <a:gd name="T3" fmla="*/ 4 h 496"/>
                <a:gd name="T4" fmla="*/ 424 w 462"/>
                <a:gd name="T5" fmla="*/ 14 h 496"/>
                <a:gd name="T6" fmla="*/ 449 w 462"/>
                <a:gd name="T7" fmla="*/ 127 h 496"/>
                <a:gd name="T8" fmla="*/ 406 w 462"/>
                <a:gd name="T9" fmla="*/ 110 h 496"/>
                <a:gd name="T10" fmla="*/ 360 w 462"/>
                <a:gd name="T11" fmla="*/ 99 h 496"/>
                <a:gd name="T12" fmla="*/ 322 w 462"/>
                <a:gd name="T13" fmla="*/ 95 h 496"/>
                <a:gd name="T14" fmla="*/ 268 w 462"/>
                <a:gd name="T15" fmla="*/ 100 h 496"/>
                <a:gd name="T16" fmla="*/ 218 w 462"/>
                <a:gd name="T17" fmla="*/ 114 h 496"/>
                <a:gd name="T18" fmla="*/ 179 w 462"/>
                <a:gd name="T19" fmla="*/ 138 h 496"/>
                <a:gd name="T20" fmla="*/ 149 w 462"/>
                <a:gd name="T21" fmla="*/ 174 h 496"/>
                <a:gd name="T22" fmla="*/ 134 w 462"/>
                <a:gd name="T23" fmla="*/ 223 h 496"/>
                <a:gd name="T24" fmla="*/ 134 w 462"/>
                <a:gd name="T25" fmla="*/ 282 h 496"/>
                <a:gd name="T26" fmla="*/ 153 w 462"/>
                <a:gd name="T27" fmla="*/ 332 h 496"/>
                <a:gd name="T28" fmla="*/ 188 w 462"/>
                <a:gd name="T29" fmla="*/ 371 h 496"/>
                <a:gd name="T30" fmla="*/ 235 w 462"/>
                <a:gd name="T31" fmla="*/ 395 h 496"/>
                <a:gd name="T32" fmla="*/ 293 w 462"/>
                <a:gd name="T33" fmla="*/ 404 h 496"/>
                <a:gd name="T34" fmla="*/ 339 w 462"/>
                <a:gd name="T35" fmla="*/ 394 h 496"/>
                <a:gd name="T36" fmla="*/ 263 w 462"/>
                <a:gd name="T37" fmla="*/ 298 h 496"/>
                <a:gd name="T38" fmla="*/ 462 w 462"/>
                <a:gd name="T39" fmla="*/ 208 h 496"/>
                <a:gd name="T40" fmla="*/ 422 w 462"/>
                <a:gd name="T41" fmla="*/ 484 h 496"/>
                <a:gd name="T42" fmla="*/ 355 w 462"/>
                <a:gd name="T43" fmla="*/ 494 h 496"/>
                <a:gd name="T44" fmla="*/ 299 w 462"/>
                <a:gd name="T45" fmla="*/ 496 h 496"/>
                <a:gd name="T46" fmla="*/ 248 w 462"/>
                <a:gd name="T47" fmla="*/ 495 h 496"/>
                <a:gd name="T48" fmla="*/ 193 w 462"/>
                <a:gd name="T49" fmla="*/ 487 h 496"/>
                <a:gd name="T50" fmla="*/ 139 w 462"/>
                <a:gd name="T51" fmla="*/ 470 h 496"/>
                <a:gd name="T52" fmla="*/ 90 w 462"/>
                <a:gd name="T53" fmla="*/ 442 h 496"/>
                <a:gd name="T54" fmla="*/ 50 w 462"/>
                <a:gd name="T55" fmla="*/ 404 h 496"/>
                <a:gd name="T56" fmla="*/ 19 w 462"/>
                <a:gd name="T57" fmla="*/ 352 h 496"/>
                <a:gd name="T58" fmla="*/ 2 w 462"/>
                <a:gd name="T59" fmla="*/ 289 h 496"/>
                <a:gd name="T60" fmla="*/ 2 w 462"/>
                <a:gd name="T61" fmla="*/ 212 h 496"/>
                <a:gd name="T62" fmla="*/ 19 w 462"/>
                <a:gd name="T63" fmla="*/ 144 h 496"/>
                <a:gd name="T64" fmla="*/ 52 w 462"/>
                <a:gd name="T65" fmla="*/ 90 h 496"/>
                <a:gd name="T66" fmla="*/ 98 w 462"/>
                <a:gd name="T67" fmla="*/ 49 h 496"/>
                <a:gd name="T68" fmla="*/ 157 w 462"/>
                <a:gd name="T69" fmla="*/ 22 h 496"/>
                <a:gd name="T70" fmla="*/ 225 w 462"/>
                <a:gd name="T71" fmla="*/ 5 h 496"/>
                <a:gd name="T72" fmla="*/ 303 w 462"/>
                <a:gd name="T73"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2" h="496">
                  <a:moveTo>
                    <a:pt x="303" y="0"/>
                  </a:moveTo>
                  <a:lnTo>
                    <a:pt x="321" y="0"/>
                  </a:lnTo>
                  <a:lnTo>
                    <a:pt x="344" y="1"/>
                  </a:lnTo>
                  <a:lnTo>
                    <a:pt x="371" y="4"/>
                  </a:lnTo>
                  <a:lnTo>
                    <a:pt x="398" y="8"/>
                  </a:lnTo>
                  <a:lnTo>
                    <a:pt x="424" y="14"/>
                  </a:lnTo>
                  <a:lnTo>
                    <a:pt x="449" y="22"/>
                  </a:lnTo>
                  <a:lnTo>
                    <a:pt x="449" y="127"/>
                  </a:lnTo>
                  <a:lnTo>
                    <a:pt x="428" y="117"/>
                  </a:lnTo>
                  <a:lnTo>
                    <a:pt x="406" y="110"/>
                  </a:lnTo>
                  <a:lnTo>
                    <a:pt x="382" y="103"/>
                  </a:lnTo>
                  <a:lnTo>
                    <a:pt x="360" y="99"/>
                  </a:lnTo>
                  <a:lnTo>
                    <a:pt x="339" y="97"/>
                  </a:lnTo>
                  <a:lnTo>
                    <a:pt x="322" y="95"/>
                  </a:lnTo>
                  <a:lnTo>
                    <a:pt x="294" y="97"/>
                  </a:lnTo>
                  <a:lnTo>
                    <a:pt x="268" y="100"/>
                  </a:lnTo>
                  <a:lnTo>
                    <a:pt x="242" y="105"/>
                  </a:lnTo>
                  <a:lnTo>
                    <a:pt x="218" y="114"/>
                  </a:lnTo>
                  <a:lnTo>
                    <a:pt x="197" y="125"/>
                  </a:lnTo>
                  <a:lnTo>
                    <a:pt x="179" y="138"/>
                  </a:lnTo>
                  <a:lnTo>
                    <a:pt x="162" y="156"/>
                  </a:lnTo>
                  <a:lnTo>
                    <a:pt x="149" y="174"/>
                  </a:lnTo>
                  <a:lnTo>
                    <a:pt x="139" y="198"/>
                  </a:lnTo>
                  <a:lnTo>
                    <a:pt x="134" y="223"/>
                  </a:lnTo>
                  <a:lnTo>
                    <a:pt x="132" y="252"/>
                  </a:lnTo>
                  <a:lnTo>
                    <a:pt x="134" y="282"/>
                  </a:lnTo>
                  <a:lnTo>
                    <a:pt x="142" y="308"/>
                  </a:lnTo>
                  <a:lnTo>
                    <a:pt x="153" y="332"/>
                  </a:lnTo>
                  <a:lnTo>
                    <a:pt x="168" y="353"/>
                  </a:lnTo>
                  <a:lnTo>
                    <a:pt x="188" y="371"/>
                  </a:lnTo>
                  <a:lnTo>
                    <a:pt x="209" y="385"/>
                  </a:lnTo>
                  <a:lnTo>
                    <a:pt x="235" y="395"/>
                  </a:lnTo>
                  <a:lnTo>
                    <a:pt x="263" y="402"/>
                  </a:lnTo>
                  <a:lnTo>
                    <a:pt x="293" y="404"/>
                  </a:lnTo>
                  <a:lnTo>
                    <a:pt x="318" y="401"/>
                  </a:lnTo>
                  <a:lnTo>
                    <a:pt x="339" y="394"/>
                  </a:lnTo>
                  <a:lnTo>
                    <a:pt x="339" y="298"/>
                  </a:lnTo>
                  <a:lnTo>
                    <a:pt x="263" y="298"/>
                  </a:lnTo>
                  <a:lnTo>
                    <a:pt x="263" y="208"/>
                  </a:lnTo>
                  <a:lnTo>
                    <a:pt x="462" y="208"/>
                  </a:lnTo>
                  <a:lnTo>
                    <a:pt x="462" y="474"/>
                  </a:lnTo>
                  <a:lnTo>
                    <a:pt x="422" y="484"/>
                  </a:lnTo>
                  <a:lnTo>
                    <a:pt x="387" y="489"/>
                  </a:lnTo>
                  <a:lnTo>
                    <a:pt x="355" y="494"/>
                  </a:lnTo>
                  <a:lnTo>
                    <a:pt x="326" y="496"/>
                  </a:lnTo>
                  <a:lnTo>
                    <a:pt x="299" y="496"/>
                  </a:lnTo>
                  <a:lnTo>
                    <a:pt x="275" y="496"/>
                  </a:lnTo>
                  <a:lnTo>
                    <a:pt x="248" y="495"/>
                  </a:lnTo>
                  <a:lnTo>
                    <a:pt x="220" y="493"/>
                  </a:lnTo>
                  <a:lnTo>
                    <a:pt x="193" y="487"/>
                  </a:lnTo>
                  <a:lnTo>
                    <a:pt x="166" y="480"/>
                  </a:lnTo>
                  <a:lnTo>
                    <a:pt x="139" y="470"/>
                  </a:lnTo>
                  <a:lnTo>
                    <a:pt x="114" y="458"/>
                  </a:lnTo>
                  <a:lnTo>
                    <a:pt x="90" y="442"/>
                  </a:lnTo>
                  <a:lnTo>
                    <a:pt x="68" y="424"/>
                  </a:lnTo>
                  <a:lnTo>
                    <a:pt x="50" y="404"/>
                  </a:lnTo>
                  <a:lnTo>
                    <a:pt x="32" y="380"/>
                  </a:lnTo>
                  <a:lnTo>
                    <a:pt x="19" y="352"/>
                  </a:lnTo>
                  <a:lnTo>
                    <a:pt x="9" y="323"/>
                  </a:lnTo>
                  <a:lnTo>
                    <a:pt x="2" y="289"/>
                  </a:lnTo>
                  <a:lnTo>
                    <a:pt x="0" y="252"/>
                  </a:lnTo>
                  <a:lnTo>
                    <a:pt x="2" y="212"/>
                  </a:lnTo>
                  <a:lnTo>
                    <a:pt x="9" y="177"/>
                  </a:lnTo>
                  <a:lnTo>
                    <a:pt x="19" y="144"/>
                  </a:lnTo>
                  <a:lnTo>
                    <a:pt x="34" y="115"/>
                  </a:lnTo>
                  <a:lnTo>
                    <a:pt x="52" y="90"/>
                  </a:lnTo>
                  <a:lnTo>
                    <a:pt x="74" y="68"/>
                  </a:lnTo>
                  <a:lnTo>
                    <a:pt x="98" y="49"/>
                  </a:lnTo>
                  <a:lnTo>
                    <a:pt x="126" y="34"/>
                  </a:lnTo>
                  <a:lnTo>
                    <a:pt x="157" y="22"/>
                  </a:lnTo>
                  <a:lnTo>
                    <a:pt x="190" y="12"/>
                  </a:lnTo>
                  <a:lnTo>
                    <a:pt x="225" y="5"/>
                  </a:lnTo>
                  <a:lnTo>
                    <a:pt x="263" y="1"/>
                  </a:lnTo>
                  <a:lnTo>
                    <a:pt x="3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0" name="Freeform 13">
              <a:extLst>
                <a:ext uri="{FF2B5EF4-FFF2-40B4-BE49-F238E27FC236}">
                  <a16:creationId xmlns:a16="http://schemas.microsoft.com/office/drawing/2014/main" id="{27666A72-B726-65F3-B773-ABA9D468FB3B}"/>
                </a:ext>
              </a:extLst>
            </p:cNvPr>
            <p:cNvSpPr>
              <a:spLocks/>
            </p:cNvSpPr>
            <p:nvPr userDrawn="1"/>
          </p:nvSpPr>
          <p:spPr bwMode="invGray">
            <a:xfrm>
              <a:off x="10536119" y="466436"/>
              <a:ext cx="165353" cy="231499"/>
            </a:xfrm>
            <a:custGeom>
              <a:avLst/>
              <a:gdLst>
                <a:gd name="T0" fmla="*/ 0 w 344"/>
                <a:gd name="T1" fmla="*/ 0 h 481"/>
                <a:gd name="T2" fmla="*/ 336 w 344"/>
                <a:gd name="T3" fmla="*/ 0 h 481"/>
                <a:gd name="T4" fmla="*/ 336 w 344"/>
                <a:gd name="T5" fmla="*/ 93 h 481"/>
                <a:gd name="T6" fmla="*/ 127 w 344"/>
                <a:gd name="T7" fmla="*/ 93 h 481"/>
                <a:gd name="T8" fmla="*/ 127 w 344"/>
                <a:gd name="T9" fmla="*/ 191 h 481"/>
                <a:gd name="T10" fmla="*/ 324 w 344"/>
                <a:gd name="T11" fmla="*/ 191 h 481"/>
                <a:gd name="T12" fmla="*/ 324 w 344"/>
                <a:gd name="T13" fmla="*/ 281 h 481"/>
                <a:gd name="T14" fmla="*/ 127 w 344"/>
                <a:gd name="T15" fmla="*/ 281 h 481"/>
                <a:gd name="T16" fmla="*/ 127 w 344"/>
                <a:gd name="T17" fmla="*/ 390 h 481"/>
                <a:gd name="T18" fmla="*/ 344 w 344"/>
                <a:gd name="T19" fmla="*/ 390 h 481"/>
                <a:gd name="T20" fmla="*/ 344 w 344"/>
                <a:gd name="T21" fmla="*/ 481 h 481"/>
                <a:gd name="T22" fmla="*/ 0 w 344"/>
                <a:gd name="T23" fmla="*/ 481 h 481"/>
                <a:gd name="T24" fmla="*/ 0 w 344"/>
                <a:gd name="T25"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481">
                  <a:moveTo>
                    <a:pt x="0" y="0"/>
                  </a:moveTo>
                  <a:lnTo>
                    <a:pt x="336" y="0"/>
                  </a:lnTo>
                  <a:lnTo>
                    <a:pt x="336" y="93"/>
                  </a:lnTo>
                  <a:lnTo>
                    <a:pt x="127" y="93"/>
                  </a:lnTo>
                  <a:lnTo>
                    <a:pt x="127" y="191"/>
                  </a:lnTo>
                  <a:lnTo>
                    <a:pt x="324" y="191"/>
                  </a:lnTo>
                  <a:lnTo>
                    <a:pt x="324" y="281"/>
                  </a:lnTo>
                  <a:lnTo>
                    <a:pt x="127" y="281"/>
                  </a:lnTo>
                  <a:lnTo>
                    <a:pt x="127" y="390"/>
                  </a:lnTo>
                  <a:lnTo>
                    <a:pt x="344" y="390"/>
                  </a:lnTo>
                  <a:lnTo>
                    <a:pt x="344" y="481"/>
                  </a:lnTo>
                  <a:lnTo>
                    <a:pt x="0" y="48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1" name="Freeform 14">
              <a:extLst>
                <a:ext uri="{FF2B5EF4-FFF2-40B4-BE49-F238E27FC236}">
                  <a16:creationId xmlns:a16="http://schemas.microsoft.com/office/drawing/2014/main" id="{2F5ACD1D-B682-1438-321A-EAD1D34DD5D1}"/>
                </a:ext>
              </a:extLst>
            </p:cNvPr>
            <p:cNvSpPr>
              <a:spLocks noEditPoints="1"/>
            </p:cNvSpPr>
            <p:nvPr userDrawn="1"/>
          </p:nvSpPr>
          <p:spPr bwMode="invGray">
            <a:xfrm>
              <a:off x="10747616" y="466436"/>
              <a:ext cx="186503" cy="231499"/>
            </a:xfrm>
            <a:custGeom>
              <a:avLst/>
              <a:gdLst>
                <a:gd name="T0" fmla="*/ 127 w 388"/>
                <a:gd name="T1" fmla="*/ 390 h 481"/>
                <a:gd name="T2" fmla="*/ 183 w 388"/>
                <a:gd name="T3" fmla="*/ 390 h 481"/>
                <a:gd name="T4" fmla="*/ 217 w 388"/>
                <a:gd name="T5" fmla="*/ 386 h 481"/>
                <a:gd name="T6" fmla="*/ 243 w 388"/>
                <a:gd name="T7" fmla="*/ 374 h 481"/>
                <a:gd name="T8" fmla="*/ 258 w 388"/>
                <a:gd name="T9" fmla="*/ 351 h 481"/>
                <a:gd name="T10" fmla="*/ 259 w 388"/>
                <a:gd name="T11" fmla="*/ 319 h 481"/>
                <a:gd name="T12" fmla="*/ 246 w 388"/>
                <a:gd name="T13" fmla="*/ 297 h 481"/>
                <a:gd name="T14" fmla="*/ 223 w 388"/>
                <a:gd name="T15" fmla="*/ 285 h 481"/>
                <a:gd name="T16" fmla="*/ 196 w 388"/>
                <a:gd name="T17" fmla="*/ 280 h 481"/>
                <a:gd name="T18" fmla="*/ 166 w 388"/>
                <a:gd name="T19" fmla="*/ 278 h 481"/>
                <a:gd name="T20" fmla="*/ 127 w 388"/>
                <a:gd name="T21" fmla="*/ 93 h 481"/>
                <a:gd name="T22" fmla="*/ 163 w 388"/>
                <a:gd name="T23" fmla="*/ 191 h 481"/>
                <a:gd name="T24" fmla="*/ 194 w 388"/>
                <a:gd name="T25" fmla="*/ 188 h 481"/>
                <a:gd name="T26" fmla="*/ 221 w 388"/>
                <a:gd name="T27" fmla="*/ 180 h 481"/>
                <a:gd name="T28" fmla="*/ 241 w 388"/>
                <a:gd name="T29" fmla="*/ 164 h 481"/>
                <a:gd name="T30" fmla="*/ 248 w 388"/>
                <a:gd name="T31" fmla="*/ 139 h 481"/>
                <a:gd name="T32" fmla="*/ 242 w 388"/>
                <a:gd name="T33" fmla="*/ 113 h 481"/>
                <a:gd name="T34" fmla="*/ 222 w 388"/>
                <a:gd name="T35" fmla="*/ 100 h 481"/>
                <a:gd name="T36" fmla="*/ 195 w 388"/>
                <a:gd name="T37" fmla="*/ 93 h 481"/>
                <a:gd name="T38" fmla="*/ 163 w 388"/>
                <a:gd name="T39" fmla="*/ 93 h 481"/>
                <a:gd name="T40" fmla="*/ 0 w 388"/>
                <a:gd name="T41" fmla="*/ 0 h 481"/>
                <a:gd name="T42" fmla="*/ 248 w 388"/>
                <a:gd name="T43" fmla="*/ 1 h 481"/>
                <a:gd name="T44" fmla="*/ 300 w 388"/>
                <a:gd name="T45" fmla="*/ 13 h 481"/>
                <a:gd name="T46" fmla="*/ 340 w 388"/>
                <a:gd name="T47" fmla="*/ 38 h 481"/>
                <a:gd name="T48" fmla="*/ 367 w 388"/>
                <a:gd name="T49" fmla="*/ 74 h 481"/>
                <a:gd name="T50" fmla="*/ 376 w 388"/>
                <a:gd name="T51" fmla="*/ 121 h 481"/>
                <a:gd name="T52" fmla="*/ 368 w 388"/>
                <a:gd name="T53" fmla="*/ 168 h 481"/>
                <a:gd name="T54" fmla="*/ 346 w 388"/>
                <a:gd name="T55" fmla="*/ 202 h 481"/>
                <a:gd name="T56" fmla="*/ 312 w 388"/>
                <a:gd name="T57" fmla="*/ 226 h 481"/>
                <a:gd name="T58" fmla="*/ 290 w 388"/>
                <a:gd name="T59" fmla="*/ 237 h 481"/>
                <a:gd name="T60" fmla="*/ 338 w 388"/>
                <a:gd name="T61" fmla="*/ 252 h 481"/>
                <a:gd name="T62" fmla="*/ 370 w 388"/>
                <a:gd name="T63" fmla="*/ 280 h 481"/>
                <a:gd name="T64" fmla="*/ 385 w 388"/>
                <a:gd name="T65" fmla="*/ 318 h 481"/>
                <a:gd name="T66" fmla="*/ 385 w 388"/>
                <a:gd name="T67" fmla="*/ 368 h 481"/>
                <a:gd name="T68" fmla="*/ 371 w 388"/>
                <a:gd name="T69" fmla="*/ 412 h 481"/>
                <a:gd name="T70" fmla="*/ 344 w 388"/>
                <a:gd name="T71" fmla="*/ 443 h 481"/>
                <a:gd name="T72" fmla="*/ 309 w 388"/>
                <a:gd name="T73" fmla="*/ 464 h 481"/>
                <a:gd name="T74" fmla="*/ 267 w 388"/>
                <a:gd name="T75" fmla="*/ 476 h 481"/>
                <a:gd name="T76" fmla="*/ 224 w 388"/>
                <a:gd name="T77" fmla="*/ 480 h 481"/>
                <a:gd name="T78" fmla="*/ 0 w 388"/>
                <a:gd name="T7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8" h="481">
                  <a:moveTo>
                    <a:pt x="127" y="278"/>
                  </a:moveTo>
                  <a:lnTo>
                    <a:pt x="127" y="390"/>
                  </a:lnTo>
                  <a:lnTo>
                    <a:pt x="166" y="390"/>
                  </a:lnTo>
                  <a:lnTo>
                    <a:pt x="183" y="390"/>
                  </a:lnTo>
                  <a:lnTo>
                    <a:pt x="200" y="389"/>
                  </a:lnTo>
                  <a:lnTo>
                    <a:pt x="217" y="386"/>
                  </a:lnTo>
                  <a:lnTo>
                    <a:pt x="231" y="380"/>
                  </a:lnTo>
                  <a:lnTo>
                    <a:pt x="243" y="374"/>
                  </a:lnTo>
                  <a:lnTo>
                    <a:pt x="253" y="364"/>
                  </a:lnTo>
                  <a:lnTo>
                    <a:pt x="258" y="351"/>
                  </a:lnTo>
                  <a:lnTo>
                    <a:pt x="260" y="334"/>
                  </a:lnTo>
                  <a:lnTo>
                    <a:pt x="259" y="319"/>
                  </a:lnTo>
                  <a:lnTo>
                    <a:pt x="254" y="307"/>
                  </a:lnTo>
                  <a:lnTo>
                    <a:pt x="246" y="297"/>
                  </a:lnTo>
                  <a:lnTo>
                    <a:pt x="235" y="289"/>
                  </a:lnTo>
                  <a:lnTo>
                    <a:pt x="223" y="285"/>
                  </a:lnTo>
                  <a:lnTo>
                    <a:pt x="210" y="282"/>
                  </a:lnTo>
                  <a:lnTo>
                    <a:pt x="196" y="280"/>
                  </a:lnTo>
                  <a:lnTo>
                    <a:pt x="180" y="278"/>
                  </a:lnTo>
                  <a:lnTo>
                    <a:pt x="166" y="278"/>
                  </a:lnTo>
                  <a:lnTo>
                    <a:pt x="127" y="278"/>
                  </a:lnTo>
                  <a:close/>
                  <a:moveTo>
                    <a:pt x="127" y="93"/>
                  </a:moveTo>
                  <a:lnTo>
                    <a:pt x="127" y="191"/>
                  </a:lnTo>
                  <a:lnTo>
                    <a:pt x="163" y="191"/>
                  </a:lnTo>
                  <a:lnTo>
                    <a:pt x="178" y="190"/>
                  </a:lnTo>
                  <a:lnTo>
                    <a:pt x="194" y="188"/>
                  </a:lnTo>
                  <a:lnTo>
                    <a:pt x="209" y="185"/>
                  </a:lnTo>
                  <a:lnTo>
                    <a:pt x="221" y="180"/>
                  </a:lnTo>
                  <a:lnTo>
                    <a:pt x="233" y="173"/>
                  </a:lnTo>
                  <a:lnTo>
                    <a:pt x="241" y="164"/>
                  </a:lnTo>
                  <a:lnTo>
                    <a:pt x="246" y="153"/>
                  </a:lnTo>
                  <a:lnTo>
                    <a:pt x="248" y="139"/>
                  </a:lnTo>
                  <a:lnTo>
                    <a:pt x="247" y="125"/>
                  </a:lnTo>
                  <a:lnTo>
                    <a:pt x="242" y="113"/>
                  </a:lnTo>
                  <a:lnTo>
                    <a:pt x="233" y="105"/>
                  </a:lnTo>
                  <a:lnTo>
                    <a:pt x="222" y="100"/>
                  </a:lnTo>
                  <a:lnTo>
                    <a:pt x="210" y="95"/>
                  </a:lnTo>
                  <a:lnTo>
                    <a:pt x="195" y="93"/>
                  </a:lnTo>
                  <a:lnTo>
                    <a:pt x="179" y="93"/>
                  </a:lnTo>
                  <a:lnTo>
                    <a:pt x="163" y="93"/>
                  </a:lnTo>
                  <a:lnTo>
                    <a:pt x="127" y="93"/>
                  </a:lnTo>
                  <a:close/>
                  <a:moveTo>
                    <a:pt x="0" y="0"/>
                  </a:moveTo>
                  <a:lnTo>
                    <a:pt x="219" y="0"/>
                  </a:lnTo>
                  <a:lnTo>
                    <a:pt x="248" y="1"/>
                  </a:lnTo>
                  <a:lnTo>
                    <a:pt x="276" y="5"/>
                  </a:lnTo>
                  <a:lnTo>
                    <a:pt x="300" y="13"/>
                  </a:lnTo>
                  <a:lnTo>
                    <a:pt x="322" y="24"/>
                  </a:lnTo>
                  <a:lnTo>
                    <a:pt x="340" y="38"/>
                  </a:lnTo>
                  <a:lnTo>
                    <a:pt x="355" y="55"/>
                  </a:lnTo>
                  <a:lnTo>
                    <a:pt x="367" y="74"/>
                  </a:lnTo>
                  <a:lnTo>
                    <a:pt x="373" y="96"/>
                  </a:lnTo>
                  <a:lnTo>
                    <a:pt x="376" y="121"/>
                  </a:lnTo>
                  <a:lnTo>
                    <a:pt x="373" y="147"/>
                  </a:lnTo>
                  <a:lnTo>
                    <a:pt x="368" y="168"/>
                  </a:lnTo>
                  <a:lnTo>
                    <a:pt x="359" y="186"/>
                  </a:lnTo>
                  <a:lnTo>
                    <a:pt x="346" y="202"/>
                  </a:lnTo>
                  <a:lnTo>
                    <a:pt x="331" y="215"/>
                  </a:lnTo>
                  <a:lnTo>
                    <a:pt x="312" y="226"/>
                  </a:lnTo>
                  <a:lnTo>
                    <a:pt x="290" y="235"/>
                  </a:lnTo>
                  <a:lnTo>
                    <a:pt x="290" y="237"/>
                  </a:lnTo>
                  <a:lnTo>
                    <a:pt x="316" y="243"/>
                  </a:lnTo>
                  <a:lnTo>
                    <a:pt x="338" y="252"/>
                  </a:lnTo>
                  <a:lnTo>
                    <a:pt x="356" y="264"/>
                  </a:lnTo>
                  <a:lnTo>
                    <a:pt x="370" y="280"/>
                  </a:lnTo>
                  <a:lnTo>
                    <a:pt x="380" y="297"/>
                  </a:lnTo>
                  <a:lnTo>
                    <a:pt x="385" y="318"/>
                  </a:lnTo>
                  <a:lnTo>
                    <a:pt x="388" y="342"/>
                  </a:lnTo>
                  <a:lnTo>
                    <a:pt x="385" y="368"/>
                  </a:lnTo>
                  <a:lnTo>
                    <a:pt x="380" y="391"/>
                  </a:lnTo>
                  <a:lnTo>
                    <a:pt x="371" y="412"/>
                  </a:lnTo>
                  <a:lnTo>
                    <a:pt x="359" y="429"/>
                  </a:lnTo>
                  <a:lnTo>
                    <a:pt x="344" y="443"/>
                  </a:lnTo>
                  <a:lnTo>
                    <a:pt x="327" y="454"/>
                  </a:lnTo>
                  <a:lnTo>
                    <a:pt x="309" y="464"/>
                  </a:lnTo>
                  <a:lnTo>
                    <a:pt x="288" y="470"/>
                  </a:lnTo>
                  <a:lnTo>
                    <a:pt x="267" y="476"/>
                  </a:lnTo>
                  <a:lnTo>
                    <a:pt x="246" y="479"/>
                  </a:lnTo>
                  <a:lnTo>
                    <a:pt x="224" y="480"/>
                  </a:lnTo>
                  <a:lnTo>
                    <a:pt x="202" y="481"/>
                  </a:lnTo>
                  <a:lnTo>
                    <a:pt x="0" y="48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2" name="Freeform 15">
              <a:extLst>
                <a:ext uri="{FF2B5EF4-FFF2-40B4-BE49-F238E27FC236}">
                  <a16:creationId xmlns:a16="http://schemas.microsoft.com/office/drawing/2014/main" id="{5AF341E6-7F93-0AB7-AAF6-413E7E270D01}"/>
                </a:ext>
              </a:extLst>
            </p:cNvPr>
            <p:cNvSpPr>
              <a:spLocks/>
            </p:cNvSpPr>
            <p:nvPr userDrawn="1"/>
          </p:nvSpPr>
          <p:spPr bwMode="invGray">
            <a:xfrm>
              <a:off x="10979303" y="466436"/>
              <a:ext cx="166314" cy="231499"/>
            </a:xfrm>
            <a:custGeom>
              <a:avLst/>
              <a:gdLst>
                <a:gd name="T0" fmla="*/ 0 w 346"/>
                <a:gd name="T1" fmla="*/ 0 h 481"/>
                <a:gd name="T2" fmla="*/ 338 w 346"/>
                <a:gd name="T3" fmla="*/ 0 h 481"/>
                <a:gd name="T4" fmla="*/ 338 w 346"/>
                <a:gd name="T5" fmla="*/ 93 h 481"/>
                <a:gd name="T6" fmla="*/ 129 w 346"/>
                <a:gd name="T7" fmla="*/ 93 h 481"/>
                <a:gd name="T8" fmla="*/ 129 w 346"/>
                <a:gd name="T9" fmla="*/ 191 h 481"/>
                <a:gd name="T10" fmla="*/ 326 w 346"/>
                <a:gd name="T11" fmla="*/ 191 h 481"/>
                <a:gd name="T12" fmla="*/ 326 w 346"/>
                <a:gd name="T13" fmla="*/ 281 h 481"/>
                <a:gd name="T14" fmla="*/ 129 w 346"/>
                <a:gd name="T15" fmla="*/ 281 h 481"/>
                <a:gd name="T16" fmla="*/ 129 w 346"/>
                <a:gd name="T17" fmla="*/ 390 h 481"/>
                <a:gd name="T18" fmla="*/ 346 w 346"/>
                <a:gd name="T19" fmla="*/ 390 h 481"/>
                <a:gd name="T20" fmla="*/ 346 w 346"/>
                <a:gd name="T21" fmla="*/ 481 h 481"/>
                <a:gd name="T22" fmla="*/ 0 w 346"/>
                <a:gd name="T23" fmla="*/ 481 h 481"/>
                <a:gd name="T24" fmla="*/ 0 w 346"/>
                <a:gd name="T25"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481">
                  <a:moveTo>
                    <a:pt x="0" y="0"/>
                  </a:moveTo>
                  <a:lnTo>
                    <a:pt x="338" y="0"/>
                  </a:lnTo>
                  <a:lnTo>
                    <a:pt x="338" y="93"/>
                  </a:lnTo>
                  <a:lnTo>
                    <a:pt x="129" y="93"/>
                  </a:lnTo>
                  <a:lnTo>
                    <a:pt x="129" y="191"/>
                  </a:lnTo>
                  <a:lnTo>
                    <a:pt x="326" y="191"/>
                  </a:lnTo>
                  <a:lnTo>
                    <a:pt x="326" y="281"/>
                  </a:lnTo>
                  <a:lnTo>
                    <a:pt x="129" y="281"/>
                  </a:lnTo>
                  <a:lnTo>
                    <a:pt x="129" y="390"/>
                  </a:lnTo>
                  <a:lnTo>
                    <a:pt x="346" y="390"/>
                  </a:lnTo>
                  <a:lnTo>
                    <a:pt x="346" y="481"/>
                  </a:lnTo>
                  <a:lnTo>
                    <a:pt x="0" y="48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3" name="Freeform 16">
              <a:extLst>
                <a:ext uri="{FF2B5EF4-FFF2-40B4-BE49-F238E27FC236}">
                  <a16:creationId xmlns:a16="http://schemas.microsoft.com/office/drawing/2014/main" id="{E18EF5C4-E141-9261-155F-971AB2559693}"/>
                </a:ext>
              </a:extLst>
            </p:cNvPr>
            <p:cNvSpPr>
              <a:spLocks noEditPoints="1"/>
            </p:cNvSpPr>
            <p:nvPr userDrawn="1"/>
          </p:nvSpPr>
          <p:spPr bwMode="invGray">
            <a:xfrm>
              <a:off x="11191762" y="466436"/>
              <a:ext cx="194193" cy="231499"/>
            </a:xfrm>
            <a:custGeom>
              <a:avLst/>
              <a:gdLst>
                <a:gd name="T0" fmla="*/ 130 w 406"/>
                <a:gd name="T1" fmla="*/ 93 h 481"/>
                <a:gd name="T2" fmla="*/ 130 w 406"/>
                <a:gd name="T3" fmla="*/ 200 h 481"/>
                <a:gd name="T4" fmla="*/ 161 w 406"/>
                <a:gd name="T5" fmla="*/ 200 h 481"/>
                <a:gd name="T6" fmla="*/ 176 w 406"/>
                <a:gd name="T7" fmla="*/ 199 h 481"/>
                <a:gd name="T8" fmla="*/ 190 w 406"/>
                <a:gd name="T9" fmla="*/ 199 h 481"/>
                <a:gd name="T10" fmla="*/ 204 w 406"/>
                <a:gd name="T11" fmla="*/ 198 h 481"/>
                <a:gd name="T12" fmla="*/ 218 w 406"/>
                <a:gd name="T13" fmla="*/ 195 h 481"/>
                <a:gd name="T14" fmla="*/ 230 w 406"/>
                <a:gd name="T15" fmla="*/ 191 h 481"/>
                <a:gd name="T16" fmla="*/ 241 w 406"/>
                <a:gd name="T17" fmla="*/ 183 h 481"/>
                <a:gd name="T18" fmla="*/ 249 w 406"/>
                <a:gd name="T19" fmla="*/ 173 h 481"/>
                <a:gd name="T20" fmla="*/ 255 w 406"/>
                <a:gd name="T21" fmla="*/ 161 h 481"/>
                <a:gd name="T22" fmla="*/ 257 w 406"/>
                <a:gd name="T23" fmla="*/ 143 h 481"/>
                <a:gd name="T24" fmla="*/ 255 w 406"/>
                <a:gd name="T25" fmla="*/ 129 h 481"/>
                <a:gd name="T26" fmla="*/ 249 w 406"/>
                <a:gd name="T27" fmla="*/ 117 h 481"/>
                <a:gd name="T28" fmla="*/ 239 w 406"/>
                <a:gd name="T29" fmla="*/ 108 h 481"/>
                <a:gd name="T30" fmla="*/ 227 w 406"/>
                <a:gd name="T31" fmla="*/ 102 h 481"/>
                <a:gd name="T32" fmla="*/ 213 w 406"/>
                <a:gd name="T33" fmla="*/ 97 h 481"/>
                <a:gd name="T34" fmla="*/ 196 w 406"/>
                <a:gd name="T35" fmla="*/ 94 h 481"/>
                <a:gd name="T36" fmla="*/ 179 w 406"/>
                <a:gd name="T37" fmla="*/ 93 h 481"/>
                <a:gd name="T38" fmla="*/ 161 w 406"/>
                <a:gd name="T39" fmla="*/ 93 h 481"/>
                <a:gd name="T40" fmla="*/ 130 w 406"/>
                <a:gd name="T41" fmla="*/ 93 h 481"/>
                <a:gd name="T42" fmla="*/ 0 w 406"/>
                <a:gd name="T43" fmla="*/ 0 h 481"/>
                <a:gd name="T44" fmla="*/ 229 w 406"/>
                <a:gd name="T45" fmla="*/ 0 h 481"/>
                <a:gd name="T46" fmla="*/ 258 w 406"/>
                <a:gd name="T47" fmla="*/ 1 h 481"/>
                <a:gd name="T48" fmla="*/ 283 w 406"/>
                <a:gd name="T49" fmla="*/ 5 h 481"/>
                <a:gd name="T50" fmla="*/ 307 w 406"/>
                <a:gd name="T51" fmla="*/ 13 h 481"/>
                <a:gd name="T52" fmla="*/ 329 w 406"/>
                <a:gd name="T53" fmla="*/ 23 h 481"/>
                <a:gd name="T54" fmla="*/ 348 w 406"/>
                <a:gd name="T55" fmla="*/ 37 h 481"/>
                <a:gd name="T56" fmla="*/ 363 w 406"/>
                <a:gd name="T57" fmla="*/ 53 h 481"/>
                <a:gd name="T58" fmla="*/ 374 w 406"/>
                <a:gd name="T59" fmla="*/ 73 h 481"/>
                <a:gd name="T60" fmla="*/ 381 w 406"/>
                <a:gd name="T61" fmla="*/ 95 h 481"/>
                <a:gd name="T62" fmla="*/ 384 w 406"/>
                <a:gd name="T63" fmla="*/ 121 h 481"/>
                <a:gd name="T64" fmla="*/ 382 w 406"/>
                <a:gd name="T65" fmla="*/ 148 h 481"/>
                <a:gd name="T66" fmla="*/ 376 w 406"/>
                <a:gd name="T67" fmla="*/ 171 h 481"/>
                <a:gd name="T68" fmla="*/ 367 w 406"/>
                <a:gd name="T69" fmla="*/ 192 h 481"/>
                <a:gd name="T70" fmla="*/ 354 w 406"/>
                <a:gd name="T71" fmla="*/ 209 h 481"/>
                <a:gd name="T72" fmla="*/ 337 w 406"/>
                <a:gd name="T73" fmla="*/ 225 h 481"/>
                <a:gd name="T74" fmla="*/ 316 w 406"/>
                <a:gd name="T75" fmla="*/ 236 h 481"/>
                <a:gd name="T76" fmla="*/ 291 w 406"/>
                <a:gd name="T77" fmla="*/ 244 h 481"/>
                <a:gd name="T78" fmla="*/ 306 w 406"/>
                <a:gd name="T79" fmla="*/ 251 h 481"/>
                <a:gd name="T80" fmla="*/ 318 w 406"/>
                <a:gd name="T81" fmla="*/ 261 h 481"/>
                <a:gd name="T82" fmla="*/ 327 w 406"/>
                <a:gd name="T83" fmla="*/ 273 h 481"/>
                <a:gd name="T84" fmla="*/ 335 w 406"/>
                <a:gd name="T85" fmla="*/ 288 h 481"/>
                <a:gd name="T86" fmla="*/ 342 w 406"/>
                <a:gd name="T87" fmla="*/ 307 h 481"/>
                <a:gd name="T88" fmla="*/ 350 w 406"/>
                <a:gd name="T89" fmla="*/ 328 h 481"/>
                <a:gd name="T90" fmla="*/ 359 w 406"/>
                <a:gd name="T91" fmla="*/ 352 h 481"/>
                <a:gd name="T92" fmla="*/ 406 w 406"/>
                <a:gd name="T93" fmla="*/ 481 h 481"/>
                <a:gd name="T94" fmla="*/ 273 w 406"/>
                <a:gd name="T95" fmla="*/ 481 h 481"/>
                <a:gd name="T96" fmla="*/ 245 w 406"/>
                <a:gd name="T97" fmla="*/ 396 h 481"/>
                <a:gd name="T98" fmla="*/ 234 w 406"/>
                <a:gd name="T99" fmla="*/ 364 h 481"/>
                <a:gd name="T100" fmla="*/ 224 w 406"/>
                <a:gd name="T101" fmla="*/ 339 h 481"/>
                <a:gd name="T102" fmla="*/ 214 w 406"/>
                <a:gd name="T103" fmla="*/ 319 h 481"/>
                <a:gd name="T104" fmla="*/ 203 w 406"/>
                <a:gd name="T105" fmla="*/ 306 h 481"/>
                <a:gd name="T106" fmla="*/ 190 w 406"/>
                <a:gd name="T107" fmla="*/ 297 h 481"/>
                <a:gd name="T108" fmla="*/ 175 w 406"/>
                <a:gd name="T109" fmla="*/ 292 h 481"/>
                <a:gd name="T110" fmla="*/ 156 w 406"/>
                <a:gd name="T111" fmla="*/ 290 h 481"/>
                <a:gd name="T112" fmla="*/ 130 w 406"/>
                <a:gd name="T113" fmla="*/ 290 h 481"/>
                <a:gd name="T114" fmla="*/ 130 w 406"/>
                <a:gd name="T115" fmla="*/ 481 h 481"/>
                <a:gd name="T116" fmla="*/ 0 w 406"/>
                <a:gd name="T117" fmla="*/ 481 h 481"/>
                <a:gd name="T118" fmla="*/ 0 w 406"/>
                <a:gd name="T11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6" h="481">
                  <a:moveTo>
                    <a:pt x="130" y="93"/>
                  </a:moveTo>
                  <a:lnTo>
                    <a:pt x="130" y="200"/>
                  </a:lnTo>
                  <a:lnTo>
                    <a:pt x="161" y="200"/>
                  </a:lnTo>
                  <a:lnTo>
                    <a:pt x="176" y="199"/>
                  </a:lnTo>
                  <a:lnTo>
                    <a:pt x="190" y="199"/>
                  </a:lnTo>
                  <a:lnTo>
                    <a:pt x="204" y="198"/>
                  </a:lnTo>
                  <a:lnTo>
                    <a:pt x="218" y="195"/>
                  </a:lnTo>
                  <a:lnTo>
                    <a:pt x="230" y="191"/>
                  </a:lnTo>
                  <a:lnTo>
                    <a:pt x="241" y="183"/>
                  </a:lnTo>
                  <a:lnTo>
                    <a:pt x="249" y="173"/>
                  </a:lnTo>
                  <a:lnTo>
                    <a:pt x="255" y="161"/>
                  </a:lnTo>
                  <a:lnTo>
                    <a:pt x="257" y="143"/>
                  </a:lnTo>
                  <a:lnTo>
                    <a:pt x="255" y="129"/>
                  </a:lnTo>
                  <a:lnTo>
                    <a:pt x="249" y="117"/>
                  </a:lnTo>
                  <a:lnTo>
                    <a:pt x="239" y="108"/>
                  </a:lnTo>
                  <a:lnTo>
                    <a:pt x="227" y="102"/>
                  </a:lnTo>
                  <a:lnTo>
                    <a:pt x="213" y="97"/>
                  </a:lnTo>
                  <a:lnTo>
                    <a:pt x="196" y="94"/>
                  </a:lnTo>
                  <a:lnTo>
                    <a:pt x="179" y="93"/>
                  </a:lnTo>
                  <a:lnTo>
                    <a:pt x="161" y="93"/>
                  </a:lnTo>
                  <a:lnTo>
                    <a:pt x="130" y="93"/>
                  </a:lnTo>
                  <a:close/>
                  <a:moveTo>
                    <a:pt x="0" y="0"/>
                  </a:moveTo>
                  <a:lnTo>
                    <a:pt x="229" y="0"/>
                  </a:lnTo>
                  <a:lnTo>
                    <a:pt x="258" y="1"/>
                  </a:lnTo>
                  <a:lnTo>
                    <a:pt x="283" y="5"/>
                  </a:lnTo>
                  <a:lnTo>
                    <a:pt x="307" y="13"/>
                  </a:lnTo>
                  <a:lnTo>
                    <a:pt x="329" y="23"/>
                  </a:lnTo>
                  <a:lnTo>
                    <a:pt x="348" y="37"/>
                  </a:lnTo>
                  <a:lnTo>
                    <a:pt x="363" y="53"/>
                  </a:lnTo>
                  <a:lnTo>
                    <a:pt x="374" y="73"/>
                  </a:lnTo>
                  <a:lnTo>
                    <a:pt x="381" y="95"/>
                  </a:lnTo>
                  <a:lnTo>
                    <a:pt x="384" y="121"/>
                  </a:lnTo>
                  <a:lnTo>
                    <a:pt x="382" y="148"/>
                  </a:lnTo>
                  <a:lnTo>
                    <a:pt x="376" y="171"/>
                  </a:lnTo>
                  <a:lnTo>
                    <a:pt x="367" y="192"/>
                  </a:lnTo>
                  <a:lnTo>
                    <a:pt x="354" y="209"/>
                  </a:lnTo>
                  <a:lnTo>
                    <a:pt x="337" y="225"/>
                  </a:lnTo>
                  <a:lnTo>
                    <a:pt x="316" y="236"/>
                  </a:lnTo>
                  <a:lnTo>
                    <a:pt x="291" y="244"/>
                  </a:lnTo>
                  <a:lnTo>
                    <a:pt x="306" y="251"/>
                  </a:lnTo>
                  <a:lnTo>
                    <a:pt x="318" y="261"/>
                  </a:lnTo>
                  <a:lnTo>
                    <a:pt x="327" y="273"/>
                  </a:lnTo>
                  <a:lnTo>
                    <a:pt x="335" y="288"/>
                  </a:lnTo>
                  <a:lnTo>
                    <a:pt x="342" y="307"/>
                  </a:lnTo>
                  <a:lnTo>
                    <a:pt x="350" y="328"/>
                  </a:lnTo>
                  <a:lnTo>
                    <a:pt x="359" y="352"/>
                  </a:lnTo>
                  <a:lnTo>
                    <a:pt x="406" y="481"/>
                  </a:lnTo>
                  <a:lnTo>
                    <a:pt x="273" y="481"/>
                  </a:lnTo>
                  <a:lnTo>
                    <a:pt x="245" y="396"/>
                  </a:lnTo>
                  <a:lnTo>
                    <a:pt x="234" y="364"/>
                  </a:lnTo>
                  <a:lnTo>
                    <a:pt x="224" y="339"/>
                  </a:lnTo>
                  <a:lnTo>
                    <a:pt x="214" y="319"/>
                  </a:lnTo>
                  <a:lnTo>
                    <a:pt x="203" y="306"/>
                  </a:lnTo>
                  <a:lnTo>
                    <a:pt x="190" y="297"/>
                  </a:lnTo>
                  <a:lnTo>
                    <a:pt x="175" y="292"/>
                  </a:lnTo>
                  <a:lnTo>
                    <a:pt x="156" y="290"/>
                  </a:lnTo>
                  <a:lnTo>
                    <a:pt x="130" y="290"/>
                  </a:lnTo>
                  <a:lnTo>
                    <a:pt x="130" y="481"/>
                  </a:lnTo>
                  <a:lnTo>
                    <a:pt x="0" y="48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23" name="Rectangle 17">
              <a:extLst>
                <a:ext uri="{FF2B5EF4-FFF2-40B4-BE49-F238E27FC236}">
                  <a16:creationId xmlns:a16="http://schemas.microsoft.com/office/drawing/2014/main" id="{6D94AF29-7A1D-BBE3-C110-58DCCCA4680E}"/>
                </a:ext>
              </a:extLst>
            </p:cNvPr>
            <p:cNvSpPr>
              <a:spLocks noChangeArrowheads="1"/>
            </p:cNvSpPr>
            <p:nvPr userDrawn="1"/>
          </p:nvSpPr>
          <p:spPr bwMode="invGray">
            <a:xfrm>
              <a:off x="11424409" y="466436"/>
              <a:ext cx="62488" cy="23149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25" name="Freeform 18">
              <a:extLst>
                <a:ext uri="{FF2B5EF4-FFF2-40B4-BE49-F238E27FC236}">
                  <a16:creationId xmlns:a16="http://schemas.microsoft.com/office/drawing/2014/main" id="{CAA385CB-01E3-2E04-0686-46D76BC3DCE0}"/>
                </a:ext>
              </a:extLst>
            </p:cNvPr>
            <p:cNvSpPr>
              <a:spLocks/>
            </p:cNvSpPr>
            <p:nvPr userDrawn="1"/>
          </p:nvSpPr>
          <p:spPr bwMode="invGray">
            <a:xfrm>
              <a:off x="11520545" y="466436"/>
              <a:ext cx="174005" cy="231499"/>
            </a:xfrm>
            <a:custGeom>
              <a:avLst/>
              <a:gdLst>
                <a:gd name="T0" fmla="*/ 0 w 363"/>
                <a:gd name="T1" fmla="*/ 0 h 481"/>
                <a:gd name="T2" fmla="*/ 363 w 363"/>
                <a:gd name="T3" fmla="*/ 0 h 481"/>
                <a:gd name="T4" fmla="*/ 363 w 363"/>
                <a:gd name="T5" fmla="*/ 95 h 481"/>
                <a:gd name="T6" fmla="*/ 247 w 363"/>
                <a:gd name="T7" fmla="*/ 95 h 481"/>
                <a:gd name="T8" fmla="*/ 247 w 363"/>
                <a:gd name="T9" fmla="*/ 481 h 481"/>
                <a:gd name="T10" fmla="*/ 119 w 363"/>
                <a:gd name="T11" fmla="*/ 481 h 481"/>
                <a:gd name="T12" fmla="*/ 119 w 363"/>
                <a:gd name="T13" fmla="*/ 95 h 481"/>
                <a:gd name="T14" fmla="*/ 0 w 363"/>
                <a:gd name="T15" fmla="*/ 95 h 481"/>
                <a:gd name="T16" fmla="*/ 0 w 36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481">
                  <a:moveTo>
                    <a:pt x="0" y="0"/>
                  </a:moveTo>
                  <a:lnTo>
                    <a:pt x="363" y="0"/>
                  </a:lnTo>
                  <a:lnTo>
                    <a:pt x="363" y="95"/>
                  </a:lnTo>
                  <a:lnTo>
                    <a:pt x="247" y="95"/>
                  </a:lnTo>
                  <a:lnTo>
                    <a:pt x="247" y="481"/>
                  </a:lnTo>
                  <a:lnTo>
                    <a:pt x="119" y="481"/>
                  </a:lnTo>
                  <a:lnTo>
                    <a:pt x="119" y="95"/>
                  </a:lnTo>
                  <a:lnTo>
                    <a:pt x="0" y="9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27" name="Rectangle 19">
              <a:extLst>
                <a:ext uri="{FF2B5EF4-FFF2-40B4-BE49-F238E27FC236}">
                  <a16:creationId xmlns:a16="http://schemas.microsoft.com/office/drawing/2014/main" id="{0C7B8288-1C9E-6D01-03F4-C1C16D265021}"/>
                </a:ext>
              </a:extLst>
            </p:cNvPr>
            <p:cNvSpPr>
              <a:spLocks noChangeArrowheads="1"/>
            </p:cNvSpPr>
            <p:nvPr userDrawn="1"/>
          </p:nvSpPr>
          <p:spPr bwMode="invGray">
            <a:xfrm>
              <a:off x="9963152" y="466436"/>
              <a:ext cx="231687" cy="23149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grpSp>
      <p:graphicFrame>
        <p:nvGraphicFramePr>
          <p:cNvPr id="7" name="Objekt 6"/>
          <p:cNvGraphicFramePr>
            <a:graphicFrameLocks noChangeAspect="1"/>
          </p:cNvGraphicFramePr>
          <p:nvPr userDrawn="1">
            <p:custDataLst>
              <p:tags r:id="rId2"/>
            </p:custDataLst>
            <p:extLst>
              <p:ext uri="{D42A27DB-BD31-4B8C-83A1-F6EECF244321}">
                <p14:modId xmlns:p14="http://schemas.microsoft.com/office/powerpoint/2010/main" val="665988087"/>
              </p:ext>
            </p:extLst>
          </p:nvPr>
        </p:nvGraphicFramePr>
        <p:xfrm>
          <a:off x="2120" y="2119"/>
          <a:ext cx="2118" cy="2116"/>
        </p:xfrm>
        <a:graphic>
          <a:graphicData uri="http://schemas.openxmlformats.org/presentationml/2006/ole">
            <mc:AlternateContent xmlns:mc="http://schemas.openxmlformats.org/markup-compatibility/2006">
              <mc:Choice xmlns:v="urn:schemas-microsoft-com:vml" Requires="v">
                <p:oleObj name="think-cell Folie" r:id="rId5" imgW="270" imgH="270" progId="TCLayout.ActiveDocument.1">
                  <p:embed/>
                </p:oleObj>
              </mc:Choice>
              <mc:Fallback>
                <p:oleObj name="think-cell Folie" r:id="rId5" imgW="270" imgH="270" progId="TCLayout.ActiveDocument.1">
                  <p:embed/>
                  <p:pic>
                    <p:nvPicPr>
                      <p:cNvPr id="7" name="Objekt 6"/>
                      <p:cNvPicPr/>
                      <p:nvPr/>
                    </p:nvPicPr>
                    <p:blipFill>
                      <a:blip r:embed="rId6"/>
                      <a:stretch>
                        <a:fillRect/>
                      </a:stretch>
                    </p:blipFill>
                    <p:spPr>
                      <a:xfrm>
                        <a:off x="2120" y="2119"/>
                        <a:ext cx="2118" cy="2116"/>
                      </a:xfrm>
                      <a:prstGeom prst="rect">
                        <a:avLst/>
                      </a:prstGeom>
                    </p:spPr>
                  </p:pic>
                </p:oleObj>
              </mc:Fallback>
            </mc:AlternateContent>
          </a:graphicData>
        </a:graphic>
      </p:graphicFrame>
      <p:sp>
        <p:nvSpPr>
          <p:cNvPr id="6" name="Datumsplatzhalter 6">
            <a:extLst>
              <a:ext uri="{FF2B5EF4-FFF2-40B4-BE49-F238E27FC236}">
                <a16:creationId xmlns:a16="http://schemas.microsoft.com/office/drawing/2014/main" id="{2C704EBD-0A0D-8C26-4E80-14713414576C}"/>
              </a:ext>
            </a:extLst>
          </p:cNvPr>
          <p:cNvSpPr>
            <a:spLocks noGrp="1"/>
          </p:cNvSpPr>
          <p:nvPr>
            <p:ph type="dt" sz="half" idx="20"/>
          </p:nvPr>
        </p:nvSpPr>
        <p:spPr>
          <a:xfrm>
            <a:off x="-71743" y="667"/>
            <a:ext cx="36000" cy="36000"/>
          </a:xfrm>
        </p:spPr>
        <p:txBody>
          <a:bodyPr/>
          <a:lstStyle>
            <a:lvl1pPr>
              <a:defRPr sz="100">
                <a:solidFill>
                  <a:schemeClr val="bg1"/>
                </a:solidFill>
              </a:defRPr>
            </a:lvl1pPr>
          </a:lstStyle>
          <a:p>
            <a:fld id="{BBE5030E-5C84-4BA3-B57D-CC47992FC85D}" type="datetime1">
              <a:rPr lang="en-GB" noProof="0" smtClean="0"/>
              <a:t>13/02/2026</a:t>
            </a:fld>
            <a:endParaRPr lang="en-GB" noProof="0" dirty="0"/>
          </a:p>
        </p:txBody>
      </p:sp>
      <p:sp>
        <p:nvSpPr>
          <p:cNvPr id="15" name="Fußzeilenplatzhalter 8">
            <a:extLst>
              <a:ext uri="{FF2B5EF4-FFF2-40B4-BE49-F238E27FC236}">
                <a16:creationId xmlns:a16="http://schemas.microsoft.com/office/drawing/2014/main" id="{E138550C-10C4-6F36-E4A4-D14CE33D5D30}"/>
              </a:ext>
            </a:extLst>
          </p:cNvPr>
          <p:cNvSpPr>
            <a:spLocks noGrp="1"/>
          </p:cNvSpPr>
          <p:nvPr>
            <p:ph type="ftr" sz="quarter" idx="21"/>
          </p:nvPr>
        </p:nvSpPr>
        <p:spPr>
          <a:xfrm>
            <a:off x="-71743" y="667"/>
            <a:ext cx="36000" cy="36000"/>
          </a:xfrm>
        </p:spPr>
        <p:txBody>
          <a:bodyPr/>
          <a:lstStyle>
            <a:lvl1pPr>
              <a:defRPr sz="100">
                <a:solidFill>
                  <a:schemeClr val="bg1"/>
                </a:solidFill>
              </a:defRPr>
            </a:lvl1pPr>
          </a:lstStyle>
          <a:p>
            <a:r>
              <a:rPr lang="en-GB" noProof="0" dirty="0"/>
              <a:t>NAME OF PRESENTATION</a:t>
            </a:r>
          </a:p>
        </p:txBody>
      </p:sp>
      <p:sp>
        <p:nvSpPr>
          <p:cNvPr id="16" name="Foliennummernplatzhalter 9">
            <a:extLst>
              <a:ext uri="{FF2B5EF4-FFF2-40B4-BE49-F238E27FC236}">
                <a16:creationId xmlns:a16="http://schemas.microsoft.com/office/drawing/2014/main" id="{91B370CC-80BA-4A54-1275-9E452A40A032}"/>
              </a:ext>
            </a:extLst>
          </p:cNvPr>
          <p:cNvSpPr>
            <a:spLocks noGrp="1"/>
          </p:cNvSpPr>
          <p:nvPr>
            <p:ph type="sldNum" sz="quarter" idx="22"/>
          </p:nvPr>
        </p:nvSpPr>
        <p:spPr>
          <a:xfrm>
            <a:off x="-71743" y="667"/>
            <a:ext cx="36000" cy="36000"/>
          </a:xfrm>
        </p:spPr>
        <p:txBody>
          <a:bodyPr/>
          <a:lstStyle>
            <a:lvl1pPr>
              <a:defRPr sz="100">
                <a:solidFill>
                  <a:schemeClr val="bg1"/>
                </a:solidFill>
              </a:defRPr>
            </a:lvl1pPr>
          </a:lstStyle>
          <a:p>
            <a:r>
              <a:rPr lang="en-GB" noProof="0" dirty="0"/>
              <a:t>,</a:t>
            </a:r>
          </a:p>
        </p:txBody>
      </p:sp>
      <p:sp>
        <p:nvSpPr>
          <p:cNvPr id="18" name="Rechteck 17">
            <a:extLst>
              <a:ext uri="{FF2B5EF4-FFF2-40B4-BE49-F238E27FC236}">
                <a16:creationId xmlns:a16="http://schemas.microsoft.com/office/drawing/2014/main" id="{FBC643FB-BA47-ED6A-950B-11F278235665}"/>
              </a:ext>
            </a:extLst>
          </p:cNvPr>
          <p:cNvSpPr/>
          <p:nvPr userDrawn="1"/>
        </p:nvSpPr>
        <p:spPr>
          <a:xfrm>
            <a:off x="0" y="2990850"/>
            <a:ext cx="12204700" cy="844550"/>
          </a:xfrm>
          <a:prstGeom prst="rect">
            <a:avLst/>
          </a:prstGeom>
          <a:gradFill>
            <a:gsLst>
              <a:gs pos="0">
                <a:srgbClr val="020816">
                  <a:alpha val="0"/>
                </a:srgbClr>
              </a:gs>
              <a:gs pos="53000">
                <a:srgbClr val="020816">
                  <a:alpha val="12000"/>
                </a:srgbClr>
              </a:gs>
              <a:gs pos="100000">
                <a:srgbClr val="020816">
                  <a:alpha val="0"/>
                </a:srgb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600" noProof="0" dirty="0">
              <a:solidFill>
                <a:schemeClr val="bg1"/>
              </a:solidFill>
            </a:endParaRPr>
          </a:p>
        </p:txBody>
      </p:sp>
      <p:sp>
        <p:nvSpPr>
          <p:cNvPr id="19" name="Textfeld 18">
            <a:extLst>
              <a:ext uri="{FF2B5EF4-FFF2-40B4-BE49-F238E27FC236}">
                <a16:creationId xmlns:a16="http://schemas.microsoft.com/office/drawing/2014/main" id="{8441D366-3BF6-830A-35C2-206D038F7A73}"/>
              </a:ext>
            </a:extLst>
          </p:cNvPr>
          <p:cNvSpPr txBox="1"/>
          <p:nvPr userDrawn="1"/>
        </p:nvSpPr>
        <p:spPr>
          <a:xfrm>
            <a:off x="304800" y="2463801"/>
            <a:ext cx="11601450" cy="1916374"/>
          </a:xfrm>
          <a:prstGeom prst="rect">
            <a:avLst/>
          </a:prstGeom>
          <a:noFill/>
        </p:spPr>
        <p:txBody>
          <a:bodyPr wrap="square" lIns="0" tIns="0" rIns="0" bIns="0" rtlCol="0" anchor="ctr">
            <a:noAutofit/>
          </a:bodyPr>
          <a:lstStyle/>
          <a:p>
            <a:pPr algn="ctr">
              <a:lnSpc>
                <a:spcPct val="100000"/>
              </a:lnSpc>
              <a:spcBef>
                <a:spcPts val="600"/>
              </a:spcBef>
              <a:spcAft>
                <a:spcPts val="0"/>
              </a:spcAft>
              <a:buClr>
                <a:schemeClr val="tx1"/>
              </a:buClr>
              <a:buSzPct val="100000"/>
            </a:pPr>
            <a:r>
              <a:rPr lang="en-GB" sz="6400" b="1" spc="-143" noProof="0" dirty="0">
                <a:solidFill>
                  <a:schemeClr val="bg1"/>
                </a:solidFill>
                <a:latin typeface="Arial"/>
              </a:rPr>
              <a:t>MASTERING WATER</a:t>
            </a:r>
          </a:p>
        </p:txBody>
      </p:sp>
      <p:sp>
        <p:nvSpPr>
          <p:cNvPr id="2" name="Titel 4">
            <a:extLst>
              <a:ext uri="{FF2B5EF4-FFF2-40B4-BE49-F238E27FC236}">
                <a16:creationId xmlns:a16="http://schemas.microsoft.com/office/drawing/2014/main" id="{0A1616F6-A0CA-9FF1-9ACE-DEA2B0655B94}"/>
              </a:ext>
            </a:extLst>
          </p:cNvPr>
          <p:cNvSpPr>
            <a:spLocks noGrp="1"/>
          </p:cNvSpPr>
          <p:nvPr>
            <p:ph type="title" hasCustomPrompt="1"/>
          </p:nvPr>
        </p:nvSpPr>
        <p:spPr>
          <a:xfrm>
            <a:off x="293686" y="258867"/>
            <a:ext cx="11600657" cy="290886"/>
          </a:xfrm>
        </p:spPr>
        <p:txBody>
          <a:bodyPr>
            <a:noAutofit/>
          </a:bodyPr>
          <a:lstStyle>
            <a:lvl1pPr>
              <a:defRPr cap="all" baseline="0">
                <a:solidFill>
                  <a:schemeClr val="bg1"/>
                </a:solidFill>
              </a:defRPr>
            </a:lvl1pPr>
          </a:lstStyle>
          <a:p>
            <a:r>
              <a:rPr lang="en-GB" noProof="0" dirty="0"/>
              <a:t>THANK YOU for your attention</a:t>
            </a:r>
          </a:p>
        </p:txBody>
      </p:sp>
      <p:sp>
        <p:nvSpPr>
          <p:cNvPr id="4" name="Textplatzhalter 15">
            <a:extLst>
              <a:ext uri="{FF2B5EF4-FFF2-40B4-BE49-F238E27FC236}">
                <a16:creationId xmlns:a16="http://schemas.microsoft.com/office/drawing/2014/main" id="{C5DCFB25-8004-7C72-1C23-311AF23E0192}"/>
              </a:ext>
            </a:extLst>
          </p:cNvPr>
          <p:cNvSpPr>
            <a:spLocks noGrp="1"/>
          </p:cNvSpPr>
          <p:nvPr>
            <p:ph type="body" sz="quarter" idx="24" hasCustomPrompt="1"/>
          </p:nvPr>
        </p:nvSpPr>
        <p:spPr>
          <a:xfrm>
            <a:off x="296863" y="6057900"/>
            <a:ext cx="11601450" cy="461963"/>
          </a:xfrm>
        </p:spPr>
        <p:txBody>
          <a:bodyPr/>
          <a:lstStyle>
            <a:lvl1pPr>
              <a:spcBef>
                <a:spcPts val="0"/>
              </a:spcBef>
              <a:spcAft>
                <a:spcPts val="0"/>
              </a:spcAft>
              <a:defRPr sz="750">
                <a:solidFill>
                  <a:schemeClr val="bg1"/>
                </a:solidFill>
              </a:defRPr>
            </a:lvl1pPr>
          </a:lstStyle>
          <a:p>
            <a:pPr lvl="0"/>
            <a:r>
              <a:rPr lang="en-US" dirty="0"/>
              <a:t>Disclaimer</a:t>
            </a:r>
            <a:br>
              <a:rPr lang="en-US" dirty="0"/>
            </a:br>
            <a:r>
              <a:rPr lang="en-US" dirty="0"/>
              <a:t>Although </a:t>
            </a:r>
            <a:r>
              <a:rPr lang="en-US" dirty="0" err="1"/>
              <a:t>Geberit</a:t>
            </a:r>
            <a:r>
              <a:rPr lang="en-US" dirty="0"/>
              <a:t> makes every effort to make accurate and up-to-date statements, we cannot provide any guarantees or warranties as to the accuracy and completeness of the information in this handout and disclaim any liability arising from its use. All statements in this presentation that are not historical facts are forward-looking statements that do not provide any guarantees of future performance; they involve risks and uncertainties, including (but not limited to) future global economic conditions, foreign exchange rates, regulatory requirements, market conditions, competitor activities and other factors beyond the Company's control.</a:t>
            </a:r>
          </a:p>
        </p:txBody>
      </p:sp>
    </p:spTree>
    <p:custDataLst>
      <p:tags r:id="rId1"/>
    </p:custDataLst>
    <p:extLst>
      <p:ext uri="{BB962C8B-B14F-4D97-AF65-F5344CB8AC3E}">
        <p14:creationId xmlns:p14="http://schemas.microsoft.com/office/powerpoint/2010/main" val="1346193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grpSp>
        <p:nvGrpSpPr>
          <p:cNvPr id="20" name="Gruppieren 19">
            <a:extLst>
              <a:ext uri="{FF2B5EF4-FFF2-40B4-BE49-F238E27FC236}">
                <a16:creationId xmlns:a16="http://schemas.microsoft.com/office/drawing/2014/main" id="{AC0346E6-7D53-F9EB-31A5-26535FDCFB8E}"/>
              </a:ext>
            </a:extLst>
          </p:cNvPr>
          <p:cNvGrpSpPr/>
          <p:nvPr userDrawn="1"/>
        </p:nvGrpSpPr>
        <p:grpSpPr>
          <a:xfrm>
            <a:off x="9958176" y="458613"/>
            <a:ext cx="1731398" cy="238223"/>
            <a:chOff x="9958176" y="458613"/>
            <a:chExt cx="1731398" cy="238223"/>
          </a:xfrm>
        </p:grpSpPr>
        <p:sp>
          <p:nvSpPr>
            <p:cNvPr id="9" name="Freeform 12">
              <a:extLst>
                <a:ext uri="{FF2B5EF4-FFF2-40B4-BE49-F238E27FC236}">
                  <a16:creationId xmlns:a16="http://schemas.microsoft.com/office/drawing/2014/main" id="{0EF22171-AFBD-31D5-F629-E47B989D69A4}"/>
                </a:ext>
              </a:extLst>
            </p:cNvPr>
            <p:cNvSpPr>
              <a:spLocks/>
            </p:cNvSpPr>
            <p:nvPr userDrawn="1"/>
          </p:nvSpPr>
          <p:spPr bwMode="invGray">
            <a:xfrm>
              <a:off x="10256196" y="458613"/>
              <a:ext cx="222073" cy="238223"/>
            </a:xfrm>
            <a:custGeom>
              <a:avLst/>
              <a:gdLst>
                <a:gd name="T0" fmla="*/ 321 w 462"/>
                <a:gd name="T1" fmla="*/ 0 h 496"/>
                <a:gd name="T2" fmla="*/ 371 w 462"/>
                <a:gd name="T3" fmla="*/ 4 h 496"/>
                <a:gd name="T4" fmla="*/ 424 w 462"/>
                <a:gd name="T5" fmla="*/ 14 h 496"/>
                <a:gd name="T6" fmla="*/ 449 w 462"/>
                <a:gd name="T7" fmla="*/ 127 h 496"/>
                <a:gd name="T8" fmla="*/ 406 w 462"/>
                <a:gd name="T9" fmla="*/ 110 h 496"/>
                <a:gd name="T10" fmla="*/ 360 w 462"/>
                <a:gd name="T11" fmla="*/ 99 h 496"/>
                <a:gd name="T12" fmla="*/ 322 w 462"/>
                <a:gd name="T13" fmla="*/ 95 h 496"/>
                <a:gd name="T14" fmla="*/ 268 w 462"/>
                <a:gd name="T15" fmla="*/ 100 h 496"/>
                <a:gd name="T16" fmla="*/ 218 w 462"/>
                <a:gd name="T17" fmla="*/ 114 h 496"/>
                <a:gd name="T18" fmla="*/ 179 w 462"/>
                <a:gd name="T19" fmla="*/ 138 h 496"/>
                <a:gd name="T20" fmla="*/ 149 w 462"/>
                <a:gd name="T21" fmla="*/ 174 h 496"/>
                <a:gd name="T22" fmla="*/ 134 w 462"/>
                <a:gd name="T23" fmla="*/ 223 h 496"/>
                <a:gd name="T24" fmla="*/ 134 w 462"/>
                <a:gd name="T25" fmla="*/ 282 h 496"/>
                <a:gd name="T26" fmla="*/ 153 w 462"/>
                <a:gd name="T27" fmla="*/ 332 h 496"/>
                <a:gd name="T28" fmla="*/ 188 w 462"/>
                <a:gd name="T29" fmla="*/ 371 h 496"/>
                <a:gd name="T30" fmla="*/ 235 w 462"/>
                <a:gd name="T31" fmla="*/ 395 h 496"/>
                <a:gd name="T32" fmla="*/ 293 w 462"/>
                <a:gd name="T33" fmla="*/ 404 h 496"/>
                <a:gd name="T34" fmla="*/ 339 w 462"/>
                <a:gd name="T35" fmla="*/ 394 h 496"/>
                <a:gd name="T36" fmla="*/ 263 w 462"/>
                <a:gd name="T37" fmla="*/ 298 h 496"/>
                <a:gd name="T38" fmla="*/ 462 w 462"/>
                <a:gd name="T39" fmla="*/ 208 h 496"/>
                <a:gd name="T40" fmla="*/ 422 w 462"/>
                <a:gd name="T41" fmla="*/ 484 h 496"/>
                <a:gd name="T42" fmla="*/ 355 w 462"/>
                <a:gd name="T43" fmla="*/ 494 h 496"/>
                <a:gd name="T44" fmla="*/ 299 w 462"/>
                <a:gd name="T45" fmla="*/ 496 h 496"/>
                <a:gd name="T46" fmla="*/ 248 w 462"/>
                <a:gd name="T47" fmla="*/ 495 h 496"/>
                <a:gd name="T48" fmla="*/ 193 w 462"/>
                <a:gd name="T49" fmla="*/ 487 h 496"/>
                <a:gd name="T50" fmla="*/ 139 w 462"/>
                <a:gd name="T51" fmla="*/ 470 h 496"/>
                <a:gd name="T52" fmla="*/ 90 w 462"/>
                <a:gd name="T53" fmla="*/ 442 h 496"/>
                <a:gd name="T54" fmla="*/ 50 w 462"/>
                <a:gd name="T55" fmla="*/ 404 h 496"/>
                <a:gd name="T56" fmla="*/ 19 w 462"/>
                <a:gd name="T57" fmla="*/ 352 h 496"/>
                <a:gd name="T58" fmla="*/ 2 w 462"/>
                <a:gd name="T59" fmla="*/ 289 h 496"/>
                <a:gd name="T60" fmla="*/ 2 w 462"/>
                <a:gd name="T61" fmla="*/ 212 h 496"/>
                <a:gd name="T62" fmla="*/ 19 w 462"/>
                <a:gd name="T63" fmla="*/ 144 h 496"/>
                <a:gd name="T64" fmla="*/ 52 w 462"/>
                <a:gd name="T65" fmla="*/ 90 h 496"/>
                <a:gd name="T66" fmla="*/ 98 w 462"/>
                <a:gd name="T67" fmla="*/ 49 h 496"/>
                <a:gd name="T68" fmla="*/ 157 w 462"/>
                <a:gd name="T69" fmla="*/ 22 h 496"/>
                <a:gd name="T70" fmla="*/ 225 w 462"/>
                <a:gd name="T71" fmla="*/ 5 h 496"/>
                <a:gd name="T72" fmla="*/ 303 w 462"/>
                <a:gd name="T73"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2" h="496">
                  <a:moveTo>
                    <a:pt x="303" y="0"/>
                  </a:moveTo>
                  <a:lnTo>
                    <a:pt x="321" y="0"/>
                  </a:lnTo>
                  <a:lnTo>
                    <a:pt x="344" y="1"/>
                  </a:lnTo>
                  <a:lnTo>
                    <a:pt x="371" y="4"/>
                  </a:lnTo>
                  <a:lnTo>
                    <a:pt x="398" y="8"/>
                  </a:lnTo>
                  <a:lnTo>
                    <a:pt x="424" y="14"/>
                  </a:lnTo>
                  <a:lnTo>
                    <a:pt x="449" y="22"/>
                  </a:lnTo>
                  <a:lnTo>
                    <a:pt x="449" y="127"/>
                  </a:lnTo>
                  <a:lnTo>
                    <a:pt x="428" y="117"/>
                  </a:lnTo>
                  <a:lnTo>
                    <a:pt x="406" y="110"/>
                  </a:lnTo>
                  <a:lnTo>
                    <a:pt x="382" y="103"/>
                  </a:lnTo>
                  <a:lnTo>
                    <a:pt x="360" y="99"/>
                  </a:lnTo>
                  <a:lnTo>
                    <a:pt x="339" y="97"/>
                  </a:lnTo>
                  <a:lnTo>
                    <a:pt x="322" y="95"/>
                  </a:lnTo>
                  <a:lnTo>
                    <a:pt x="294" y="97"/>
                  </a:lnTo>
                  <a:lnTo>
                    <a:pt x="268" y="100"/>
                  </a:lnTo>
                  <a:lnTo>
                    <a:pt x="242" y="105"/>
                  </a:lnTo>
                  <a:lnTo>
                    <a:pt x="218" y="114"/>
                  </a:lnTo>
                  <a:lnTo>
                    <a:pt x="197" y="125"/>
                  </a:lnTo>
                  <a:lnTo>
                    <a:pt x="179" y="138"/>
                  </a:lnTo>
                  <a:lnTo>
                    <a:pt x="162" y="156"/>
                  </a:lnTo>
                  <a:lnTo>
                    <a:pt x="149" y="174"/>
                  </a:lnTo>
                  <a:lnTo>
                    <a:pt x="139" y="198"/>
                  </a:lnTo>
                  <a:lnTo>
                    <a:pt x="134" y="223"/>
                  </a:lnTo>
                  <a:lnTo>
                    <a:pt x="132" y="252"/>
                  </a:lnTo>
                  <a:lnTo>
                    <a:pt x="134" y="282"/>
                  </a:lnTo>
                  <a:lnTo>
                    <a:pt x="142" y="308"/>
                  </a:lnTo>
                  <a:lnTo>
                    <a:pt x="153" y="332"/>
                  </a:lnTo>
                  <a:lnTo>
                    <a:pt x="168" y="353"/>
                  </a:lnTo>
                  <a:lnTo>
                    <a:pt x="188" y="371"/>
                  </a:lnTo>
                  <a:lnTo>
                    <a:pt x="209" y="385"/>
                  </a:lnTo>
                  <a:lnTo>
                    <a:pt x="235" y="395"/>
                  </a:lnTo>
                  <a:lnTo>
                    <a:pt x="263" y="402"/>
                  </a:lnTo>
                  <a:lnTo>
                    <a:pt x="293" y="404"/>
                  </a:lnTo>
                  <a:lnTo>
                    <a:pt x="318" y="401"/>
                  </a:lnTo>
                  <a:lnTo>
                    <a:pt x="339" y="394"/>
                  </a:lnTo>
                  <a:lnTo>
                    <a:pt x="339" y="298"/>
                  </a:lnTo>
                  <a:lnTo>
                    <a:pt x="263" y="298"/>
                  </a:lnTo>
                  <a:lnTo>
                    <a:pt x="263" y="208"/>
                  </a:lnTo>
                  <a:lnTo>
                    <a:pt x="462" y="208"/>
                  </a:lnTo>
                  <a:lnTo>
                    <a:pt x="462" y="474"/>
                  </a:lnTo>
                  <a:lnTo>
                    <a:pt x="422" y="484"/>
                  </a:lnTo>
                  <a:lnTo>
                    <a:pt x="387" y="489"/>
                  </a:lnTo>
                  <a:lnTo>
                    <a:pt x="355" y="494"/>
                  </a:lnTo>
                  <a:lnTo>
                    <a:pt x="326" y="496"/>
                  </a:lnTo>
                  <a:lnTo>
                    <a:pt x="299" y="496"/>
                  </a:lnTo>
                  <a:lnTo>
                    <a:pt x="275" y="496"/>
                  </a:lnTo>
                  <a:lnTo>
                    <a:pt x="248" y="495"/>
                  </a:lnTo>
                  <a:lnTo>
                    <a:pt x="220" y="493"/>
                  </a:lnTo>
                  <a:lnTo>
                    <a:pt x="193" y="487"/>
                  </a:lnTo>
                  <a:lnTo>
                    <a:pt x="166" y="480"/>
                  </a:lnTo>
                  <a:lnTo>
                    <a:pt x="139" y="470"/>
                  </a:lnTo>
                  <a:lnTo>
                    <a:pt x="114" y="458"/>
                  </a:lnTo>
                  <a:lnTo>
                    <a:pt x="90" y="442"/>
                  </a:lnTo>
                  <a:lnTo>
                    <a:pt x="68" y="424"/>
                  </a:lnTo>
                  <a:lnTo>
                    <a:pt x="50" y="404"/>
                  </a:lnTo>
                  <a:lnTo>
                    <a:pt x="32" y="380"/>
                  </a:lnTo>
                  <a:lnTo>
                    <a:pt x="19" y="352"/>
                  </a:lnTo>
                  <a:lnTo>
                    <a:pt x="9" y="323"/>
                  </a:lnTo>
                  <a:lnTo>
                    <a:pt x="2" y="289"/>
                  </a:lnTo>
                  <a:lnTo>
                    <a:pt x="0" y="252"/>
                  </a:lnTo>
                  <a:lnTo>
                    <a:pt x="2" y="212"/>
                  </a:lnTo>
                  <a:lnTo>
                    <a:pt x="9" y="177"/>
                  </a:lnTo>
                  <a:lnTo>
                    <a:pt x="19" y="144"/>
                  </a:lnTo>
                  <a:lnTo>
                    <a:pt x="34" y="115"/>
                  </a:lnTo>
                  <a:lnTo>
                    <a:pt x="52" y="90"/>
                  </a:lnTo>
                  <a:lnTo>
                    <a:pt x="74" y="68"/>
                  </a:lnTo>
                  <a:lnTo>
                    <a:pt x="98" y="49"/>
                  </a:lnTo>
                  <a:lnTo>
                    <a:pt x="126" y="34"/>
                  </a:lnTo>
                  <a:lnTo>
                    <a:pt x="157" y="22"/>
                  </a:lnTo>
                  <a:lnTo>
                    <a:pt x="190" y="12"/>
                  </a:lnTo>
                  <a:lnTo>
                    <a:pt x="225" y="5"/>
                  </a:lnTo>
                  <a:lnTo>
                    <a:pt x="263" y="1"/>
                  </a:lnTo>
                  <a:lnTo>
                    <a:pt x="30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0" name="Freeform 13">
              <a:extLst>
                <a:ext uri="{FF2B5EF4-FFF2-40B4-BE49-F238E27FC236}">
                  <a16:creationId xmlns:a16="http://schemas.microsoft.com/office/drawing/2014/main" id="{27666A72-B726-65F3-B773-ABA9D468FB3B}"/>
                </a:ext>
              </a:extLst>
            </p:cNvPr>
            <p:cNvSpPr>
              <a:spLocks/>
            </p:cNvSpPr>
            <p:nvPr userDrawn="1"/>
          </p:nvSpPr>
          <p:spPr bwMode="invGray">
            <a:xfrm>
              <a:off x="10531143" y="462455"/>
              <a:ext cx="165353" cy="231499"/>
            </a:xfrm>
            <a:custGeom>
              <a:avLst/>
              <a:gdLst>
                <a:gd name="T0" fmla="*/ 0 w 344"/>
                <a:gd name="T1" fmla="*/ 0 h 481"/>
                <a:gd name="T2" fmla="*/ 336 w 344"/>
                <a:gd name="T3" fmla="*/ 0 h 481"/>
                <a:gd name="T4" fmla="*/ 336 w 344"/>
                <a:gd name="T5" fmla="*/ 93 h 481"/>
                <a:gd name="T6" fmla="*/ 127 w 344"/>
                <a:gd name="T7" fmla="*/ 93 h 481"/>
                <a:gd name="T8" fmla="*/ 127 w 344"/>
                <a:gd name="T9" fmla="*/ 191 h 481"/>
                <a:gd name="T10" fmla="*/ 324 w 344"/>
                <a:gd name="T11" fmla="*/ 191 h 481"/>
                <a:gd name="T12" fmla="*/ 324 w 344"/>
                <a:gd name="T13" fmla="*/ 281 h 481"/>
                <a:gd name="T14" fmla="*/ 127 w 344"/>
                <a:gd name="T15" fmla="*/ 281 h 481"/>
                <a:gd name="T16" fmla="*/ 127 w 344"/>
                <a:gd name="T17" fmla="*/ 390 h 481"/>
                <a:gd name="T18" fmla="*/ 344 w 344"/>
                <a:gd name="T19" fmla="*/ 390 h 481"/>
                <a:gd name="T20" fmla="*/ 344 w 344"/>
                <a:gd name="T21" fmla="*/ 481 h 481"/>
                <a:gd name="T22" fmla="*/ 0 w 344"/>
                <a:gd name="T23" fmla="*/ 481 h 481"/>
                <a:gd name="T24" fmla="*/ 0 w 344"/>
                <a:gd name="T25"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481">
                  <a:moveTo>
                    <a:pt x="0" y="0"/>
                  </a:moveTo>
                  <a:lnTo>
                    <a:pt x="336" y="0"/>
                  </a:lnTo>
                  <a:lnTo>
                    <a:pt x="336" y="93"/>
                  </a:lnTo>
                  <a:lnTo>
                    <a:pt x="127" y="93"/>
                  </a:lnTo>
                  <a:lnTo>
                    <a:pt x="127" y="191"/>
                  </a:lnTo>
                  <a:lnTo>
                    <a:pt x="324" y="191"/>
                  </a:lnTo>
                  <a:lnTo>
                    <a:pt x="324" y="281"/>
                  </a:lnTo>
                  <a:lnTo>
                    <a:pt x="127" y="281"/>
                  </a:lnTo>
                  <a:lnTo>
                    <a:pt x="127" y="390"/>
                  </a:lnTo>
                  <a:lnTo>
                    <a:pt x="344" y="390"/>
                  </a:lnTo>
                  <a:lnTo>
                    <a:pt x="344" y="481"/>
                  </a:lnTo>
                  <a:lnTo>
                    <a:pt x="0" y="48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1" name="Freeform 14">
              <a:extLst>
                <a:ext uri="{FF2B5EF4-FFF2-40B4-BE49-F238E27FC236}">
                  <a16:creationId xmlns:a16="http://schemas.microsoft.com/office/drawing/2014/main" id="{2F5ACD1D-B682-1438-321A-EAD1D34DD5D1}"/>
                </a:ext>
              </a:extLst>
            </p:cNvPr>
            <p:cNvSpPr>
              <a:spLocks noEditPoints="1"/>
            </p:cNvSpPr>
            <p:nvPr userDrawn="1"/>
          </p:nvSpPr>
          <p:spPr bwMode="invGray">
            <a:xfrm>
              <a:off x="10742640" y="462455"/>
              <a:ext cx="186503" cy="231499"/>
            </a:xfrm>
            <a:custGeom>
              <a:avLst/>
              <a:gdLst>
                <a:gd name="T0" fmla="*/ 127 w 388"/>
                <a:gd name="T1" fmla="*/ 390 h 481"/>
                <a:gd name="T2" fmla="*/ 183 w 388"/>
                <a:gd name="T3" fmla="*/ 390 h 481"/>
                <a:gd name="T4" fmla="*/ 217 w 388"/>
                <a:gd name="T5" fmla="*/ 386 h 481"/>
                <a:gd name="T6" fmla="*/ 243 w 388"/>
                <a:gd name="T7" fmla="*/ 374 h 481"/>
                <a:gd name="T8" fmla="*/ 258 w 388"/>
                <a:gd name="T9" fmla="*/ 351 h 481"/>
                <a:gd name="T10" fmla="*/ 259 w 388"/>
                <a:gd name="T11" fmla="*/ 319 h 481"/>
                <a:gd name="T12" fmla="*/ 246 w 388"/>
                <a:gd name="T13" fmla="*/ 297 h 481"/>
                <a:gd name="T14" fmla="*/ 223 w 388"/>
                <a:gd name="T15" fmla="*/ 285 h 481"/>
                <a:gd name="T16" fmla="*/ 196 w 388"/>
                <a:gd name="T17" fmla="*/ 280 h 481"/>
                <a:gd name="T18" fmla="*/ 166 w 388"/>
                <a:gd name="T19" fmla="*/ 278 h 481"/>
                <a:gd name="T20" fmla="*/ 127 w 388"/>
                <a:gd name="T21" fmla="*/ 93 h 481"/>
                <a:gd name="T22" fmla="*/ 163 w 388"/>
                <a:gd name="T23" fmla="*/ 191 h 481"/>
                <a:gd name="T24" fmla="*/ 194 w 388"/>
                <a:gd name="T25" fmla="*/ 188 h 481"/>
                <a:gd name="T26" fmla="*/ 221 w 388"/>
                <a:gd name="T27" fmla="*/ 180 h 481"/>
                <a:gd name="T28" fmla="*/ 241 w 388"/>
                <a:gd name="T29" fmla="*/ 164 h 481"/>
                <a:gd name="T30" fmla="*/ 248 w 388"/>
                <a:gd name="T31" fmla="*/ 139 h 481"/>
                <a:gd name="T32" fmla="*/ 242 w 388"/>
                <a:gd name="T33" fmla="*/ 113 h 481"/>
                <a:gd name="T34" fmla="*/ 222 w 388"/>
                <a:gd name="T35" fmla="*/ 100 h 481"/>
                <a:gd name="T36" fmla="*/ 195 w 388"/>
                <a:gd name="T37" fmla="*/ 93 h 481"/>
                <a:gd name="T38" fmla="*/ 163 w 388"/>
                <a:gd name="T39" fmla="*/ 93 h 481"/>
                <a:gd name="T40" fmla="*/ 0 w 388"/>
                <a:gd name="T41" fmla="*/ 0 h 481"/>
                <a:gd name="T42" fmla="*/ 248 w 388"/>
                <a:gd name="T43" fmla="*/ 1 h 481"/>
                <a:gd name="T44" fmla="*/ 300 w 388"/>
                <a:gd name="T45" fmla="*/ 13 h 481"/>
                <a:gd name="T46" fmla="*/ 340 w 388"/>
                <a:gd name="T47" fmla="*/ 38 h 481"/>
                <a:gd name="T48" fmla="*/ 367 w 388"/>
                <a:gd name="T49" fmla="*/ 74 h 481"/>
                <a:gd name="T50" fmla="*/ 376 w 388"/>
                <a:gd name="T51" fmla="*/ 121 h 481"/>
                <a:gd name="T52" fmla="*/ 368 w 388"/>
                <a:gd name="T53" fmla="*/ 168 h 481"/>
                <a:gd name="T54" fmla="*/ 346 w 388"/>
                <a:gd name="T55" fmla="*/ 202 h 481"/>
                <a:gd name="T56" fmla="*/ 312 w 388"/>
                <a:gd name="T57" fmla="*/ 226 h 481"/>
                <a:gd name="T58" fmla="*/ 290 w 388"/>
                <a:gd name="T59" fmla="*/ 237 h 481"/>
                <a:gd name="T60" fmla="*/ 338 w 388"/>
                <a:gd name="T61" fmla="*/ 252 h 481"/>
                <a:gd name="T62" fmla="*/ 370 w 388"/>
                <a:gd name="T63" fmla="*/ 280 h 481"/>
                <a:gd name="T64" fmla="*/ 385 w 388"/>
                <a:gd name="T65" fmla="*/ 318 h 481"/>
                <a:gd name="T66" fmla="*/ 385 w 388"/>
                <a:gd name="T67" fmla="*/ 368 h 481"/>
                <a:gd name="T68" fmla="*/ 371 w 388"/>
                <a:gd name="T69" fmla="*/ 412 h 481"/>
                <a:gd name="T70" fmla="*/ 344 w 388"/>
                <a:gd name="T71" fmla="*/ 443 h 481"/>
                <a:gd name="T72" fmla="*/ 309 w 388"/>
                <a:gd name="T73" fmla="*/ 464 h 481"/>
                <a:gd name="T74" fmla="*/ 267 w 388"/>
                <a:gd name="T75" fmla="*/ 476 h 481"/>
                <a:gd name="T76" fmla="*/ 224 w 388"/>
                <a:gd name="T77" fmla="*/ 480 h 481"/>
                <a:gd name="T78" fmla="*/ 0 w 388"/>
                <a:gd name="T7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8" h="481">
                  <a:moveTo>
                    <a:pt x="127" y="278"/>
                  </a:moveTo>
                  <a:lnTo>
                    <a:pt x="127" y="390"/>
                  </a:lnTo>
                  <a:lnTo>
                    <a:pt x="166" y="390"/>
                  </a:lnTo>
                  <a:lnTo>
                    <a:pt x="183" y="390"/>
                  </a:lnTo>
                  <a:lnTo>
                    <a:pt x="200" y="389"/>
                  </a:lnTo>
                  <a:lnTo>
                    <a:pt x="217" y="386"/>
                  </a:lnTo>
                  <a:lnTo>
                    <a:pt x="231" y="380"/>
                  </a:lnTo>
                  <a:lnTo>
                    <a:pt x="243" y="374"/>
                  </a:lnTo>
                  <a:lnTo>
                    <a:pt x="253" y="364"/>
                  </a:lnTo>
                  <a:lnTo>
                    <a:pt x="258" y="351"/>
                  </a:lnTo>
                  <a:lnTo>
                    <a:pt x="260" y="334"/>
                  </a:lnTo>
                  <a:lnTo>
                    <a:pt x="259" y="319"/>
                  </a:lnTo>
                  <a:lnTo>
                    <a:pt x="254" y="307"/>
                  </a:lnTo>
                  <a:lnTo>
                    <a:pt x="246" y="297"/>
                  </a:lnTo>
                  <a:lnTo>
                    <a:pt x="235" y="289"/>
                  </a:lnTo>
                  <a:lnTo>
                    <a:pt x="223" y="285"/>
                  </a:lnTo>
                  <a:lnTo>
                    <a:pt x="210" y="282"/>
                  </a:lnTo>
                  <a:lnTo>
                    <a:pt x="196" y="280"/>
                  </a:lnTo>
                  <a:lnTo>
                    <a:pt x="180" y="278"/>
                  </a:lnTo>
                  <a:lnTo>
                    <a:pt x="166" y="278"/>
                  </a:lnTo>
                  <a:lnTo>
                    <a:pt x="127" y="278"/>
                  </a:lnTo>
                  <a:close/>
                  <a:moveTo>
                    <a:pt x="127" y="93"/>
                  </a:moveTo>
                  <a:lnTo>
                    <a:pt x="127" y="191"/>
                  </a:lnTo>
                  <a:lnTo>
                    <a:pt x="163" y="191"/>
                  </a:lnTo>
                  <a:lnTo>
                    <a:pt x="178" y="190"/>
                  </a:lnTo>
                  <a:lnTo>
                    <a:pt x="194" y="188"/>
                  </a:lnTo>
                  <a:lnTo>
                    <a:pt x="209" y="185"/>
                  </a:lnTo>
                  <a:lnTo>
                    <a:pt x="221" y="180"/>
                  </a:lnTo>
                  <a:lnTo>
                    <a:pt x="233" y="173"/>
                  </a:lnTo>
                  <a:lnTo>
                    <a:pt x="241" y="164"/>
                  </a:lnTo>
                  <a:lnTo>
                    <a:pt x="246" y="153"/>
                  </a:lnTo>
                  <a:lnTo>
                    <a:pt x="248" y="139"/>
                  </a:lnTo>
                  <a:lnTo>
                    <a:pt x="247" y="125"/>
                  </a:lnTo>
                  <a:lnTo>
                    <a:pt x="242" y="113"/>
                  </a:lnTo>
                  <a:lnTo>
                    <a:pt x="233" y="105"/>
                  </a:lnTo>
                  <a:lnTo>
                    <a:pt x="222" y="100"/>
                  </a:lnTo>
                  <a:lnTo>
                    <a:pt x="210" y="95"/>
                  </a:lnTo>
                  <a:lnTo>
                    <a:pt x="195" y="93"/>
                  </a:lnTo>
                  <a:lnTo>
                    <a:pt x="179" y="93"/>
                  </a:lnTo>
                  <a:lnTo>
                    <a:pt x="163" y="93"/>
                  </a:lnTo>
                  <a:lnTo>
                    <a:pt x="127" y="93"/>
                  </a:lnTo>
                  <a:close/>
                  <a:moveTo>
                    <a:pt x="0" y="0"/>
                  </a:moveTo>
                  <a:lnTo>
                    <a:pt x="219" y="0"/>
                  </a:lnTo>
                  <a:lnTo>
                    <a:pt x="248" y="1"/>
                  </a:lnTo>
                  <a:lnTo>
                    <a:pt x="276" y="5"/>
                  </a:lnTo>
                  <a:lnTo>
                    <a:pt x="300" y="13"/>
                  </a:lnTo>
                  <a:lnTo>
                    <a:pt x="322" y="24"/>
                  </a:lnTo>
                  <a:lnTo>
                    <a:pt x="340" y="38"/>
                  </a:lnTo>
                  <a:lnTo>
                    <a:pt x="355" y="55"/>
                  </a:lnTo>
                  <a:lnTo>
                    <a:pt x="367" y="74"/>
                  </a:lnTo>
                  <a:lnTo>
                    <a:pt x="373" y="96"/>
                  </a:lnTo>
                  <a:lnTo>
                    <a:pt x="376" y="121"/>
                  </a:lnTo>
                  <a:lnTo>
                    <a:pt x="373" y="147"/>
                  </a:lnTo>
                  <a:lnTo>
                    <a:pt x="368" y="168"/>
                  </a:lnTo>
                  <a:lnTo>
                    <a:pt x="359" y="186"/>
                  </a:lnTo>
                  <a:lnTo>
                    <a:pt x="346" y="202"/>
                  </a:lnTo>
                  <a:lnTo>
                    <a:pt x="331" y="215"/>
                  </a:lnTo>
                  <a:lnTo>
                    <a:pt x="312" y="226"/>
                  </a:lnTo>
                  <a:lnTo>
                    <a:pt x="290" y="235"/>
                  </a:lnTo>
                  <a:lnTo>
                    <a:pt x="290" y="237"/>
                  </a:lnTo>
                  <a:lnTo>
                    <a:pt x="316" y="243"/>
                  </a:lnTo>
                  <a:lnTo>
                    <a:pt x="338" y="252"/>
                  </a:lnTo>
                  <a:lnTo>
                    <a:pt x="356" y="264"/>
                  </a:lnTo>
                  <a:lnTo>
                    <a:pt x="370" y="280"/>
                  </a:lnTo>
                  <a:lnTo>
                    <a:pt x="380" y="297"/>
                  </a:lnTo>
                  <a:lnTo>
                    <a:pt x="385" y="318"/>
                  </a:lnTo>
                  <a:lnTo>
                    <a:pt x="388" y="342"/>
                  </a:lnTo>
                  <a:lnTo>
                    <a:pt x="385" y="368"/>
                  </a:lnTo>
                  <a:lnTo>
                    <a:pt x="380" y="391"/>
                  </a:lnTo>
                  <a:lnTo>
                    <a:pt x="371" y="412"/>
                  </a:lnTo>
                  <a:lnTo>
                    <a:pt x="359" y="429"/>
                  </a:lnTo>
                  <a:lnTo>
                    <a:pt x="344" y="443"/>
                  </a:lnTo>
                  <a:lnTo>
                    <a:pt x="327" y="454"/>
                  </a:lnTo>
                  <a:lnTo>
                    <a:pt x="309" y="464"/>
                  </a:lnTo>
                  <a:lnTo>
                    <a:pt x="288" y="470"/>
                  </a:lnTo>
                  <a:lnTo>
                    <a:pt x="267" y="476"/>
                  </a:lnTo>
                  <a:lnTo>
                    <a:pt x="246" y="479"/>
                  </a:lnTo>
                  <a:lnTo>
                    <a:pt x="224" y="480"/>
                  </a:lnTo>
                  <a:lnTo>
                    <a:pt x="202" y="481"/>
                  </a:lnTo>
                  <a:lnTo>
                    <a:pt x="0" y="48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2" name="Freeform 15">
              <a:extLst>
                <a:ext uri="{FF2B5EF4-FFF2-40B4-BE49-F238E27FC236}">
                  <a16:creationId xmlns:a16="http://schemas.microsoft.com/office/drawing/2014/main" id="{5AF341E6-7F93-0AB7-AAF6-413E7E270D01}"/>
                </a:ext>
              </a:extLst>
            </p:cNvPr>
            <p:cNvSpPr>
              <a:spLocks/>
            </p:cNvSpPr>
            <p:nvPr userDrawn="1"/>
          </p:nvSpPr>
          <p:spPr bwMode="invGray">
            <a:xfrm>
              <a:off x="10974327" y="462455"/>
              <a:ext cx="166314" cy="231499"/>
            </a:xfrm>
            <a:custGeom>
              <a:avLst/>
              <a:gdLst>
                <a:gd name="T0" fmla="*/ 0 w 346"/>
                <a:gd name="T1" fmla="*/ 0 h 481"/>
                <a:gd name="T2" fmla="*/ 338 w 346"/>
                <a:gd name="T3" fmla="*/ 0 h 481"/>
                <a:gd name="T4" fmla="*/ 338 w 346"/>
                <a:gd name="T5" fmla="*/ 93 h 481"/>
                <a:gd name="T6" fmla="*/ 129 w 346"/>
                <a:gd name="T7" fmla="*/ 93 h 481"/>
                <a:gd name="T8" fmla="*/ 129 w 346"/>
                <a:gd name="T9" fmla="*/ 191 h 481"/>
                <a:gd name="T10" fmla="*/ 326 w 346"/>
                <a:gd name="T11" fmla="*/ 191 h 481"/>
                <a:gd name="T12" fmla="*/ 326 w 346"/>
                <a:gd name="T13" fmla="*/ 281 h 481"/>
                <a:gd name="T14" fmla="*/ 129 w 346"/>
                <a:gd name="T15" fmla="*/ 281 h 481"/>
                <a:gd name="T16" fmla="*/ 129 w 346"/>
                <a:gd name="T17" fmla="*/ 390 h 481"/>
                <a:gd name="T18" fmla="*/ 346 w 346"/>
                <a:gd name="T19" fmla="*/ 390 h 481"/>
                <a:gd name="T20" fmla="*/ 346 w 346"/>
                <a:gd name="T21" fmla="*/ 481 h 481"/>
                <a:gd name="T22" fmla="*/ 0 w 346"/>
                <a:gd name="T23" fmla="*/ 481 h 481"/>
                <a:gd name="T24" fmla="*/ 0 w 346"/>
                <a:gd name="T25"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481">
                  <a:moveTo>
                    <a:pt x="0" y="0"/>
                  </a:moveTo>
                  <a:lnTo>
                    <a:pt x="338" y="0"/>
                  </a:lnTo>
                  <a:lnTo>
                    <a:pt x="338" y="93"/>
                  </a:lnTo>
                  <a:lnTo>
                    <a:pt x="129" y="93"/>
                  </a:lnTo>
                  <a:lnTo>
                    <a:pt x="129" y="191"/>
                  </a:lnTo>
                  <a:lnTo>
                    <a:pt x="326" y="191"/>
                  </a:lnTo>
                  <a:lnTo>
                    <a:pt x="326" y="281"/>
                  </a:lnTo>
                  <a:lnTo>
                    <a:pt x="129" y="281"/>
                  </a:lnTo>
                  <a:lnTo>
                    <a:pt x="129" y="390"/>
                  </a:lnTo>
                  <a:lnTo>
                    <a:pt x="346" y="390"/>
                  </a:lnTo>
                  <a:lnTo>
                    <a:pt x="346" y="481"/>
                  </a:lnTo>
                  <a:lnTo>
                    <a:pt x="0" y="48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3" name="Freeform 16">
              <a:extLst>
                <a:ext uri="{FF2B5EF4-FFF2-40B4-BE49-F238E27FC236}">
                  <a16:creationId xmlns:a16="http://schemas.microsoft.com/office/drawing/2014/main" id="{E18EF5C4-E141-9261-155F-971AB2559693}"/>
                </a:ext>
              </a:extLst>
            </p:cNvPr>
            <p:cNvSpPr>
              <a:spLocks noEditPoints="1"/>
            </p:cNvSpPr>
            <p:nvPr userDrawn="1"/>
          </p:nvSpPr>
          <p:spPr bwMode="invGray">
            <a:xfrm>
              <a:off x="11186786" y="462455"/>
              <a:ext cx="194193" cy="231499"/>
            </a:xfrm>
            <a:custGeom>
              <a:avLst/>
              <a:gdLst>
                <a:gd name="T0" fmla="*/ 130 w 406"/>
                <a:gd name="T1" fmla="*/ 93 h 481"/>
                <a:gd name="T2" fmla="*/ 130 w 406"/>
                <a:gd name="T3" fmla="*/ 200 h 481"/>
                <a:gd name="T4" fmla="*/ 161 w 406"/>
                <a:gd name="T5" fmla="*/ 200 h 481"/>
                <a:gd name="T6" fmla="*/ 176 w 406"/>
                <a:gd name="T7" fmla="*/ 199 h 481"/>
                <a:gd name="T8" fmla="*/ 190 w 406"/>
                <a:gd name="T9" fmla="*/ 199 h 481"/>
                <a:gd name="T10" fmla="*/ 204 w 406"/>
                <a:gd name="T11" fmla="*/ 198 h 481"/>
                <a:gd name="T12" fmla="*/ 218 w 406"/>
                <a:gd name="T13" fmla="*/ 195 h 481"/>
                <a:gd name="T14" fmla="*/ 230 w 406"/>
                <a:gd name="T15" fmla="*/ 191 h 481"/>
                <a:gd name="T16" fmla="*/ 241 w 406"/>
                <a:gd name="T17" fmla="*/ 183 h 481"/>
                <a:gd name="T18" fmla="*/ 249 w 406"/>
                <a:gd name="T19" fmla="*/ 173 h 481"/>
                <a:gd name="T20" fmla="*/ 255 w 406"/>
                <a:gd name="T21" fmla="*/ 161 h 481"/>
                <a:gd name="T22" fmla="*/ 257 w 406"/>
                <a:gd name="T23" fmla="*/ 143 h 481"/>
                <a:gd name="T24" fmla="*/ 255 w 406"/>
                <a:gd name="T25" fmla="*/ 129 h 481"/>
                <a:gd name="T26" fmla="*/ 249 w 406"/>
                <a:gd name="T27" fmla="*/ 117 h 481"/>
                <a:gd name="T28" fmla="*/ 239 w 406"/>
                <a:gd name="T29" fmla="*/ 108 h 481"/>
                <a:gd name="T30" fmla="*/ 227 w 406"/>
                <a:gd name="T31" fmla="*/ 102 h 481"/>
                <a:gd name="T32" fmla="*/ 213 w 406"/>
                <a:gd name="T33" fmla="*/ 97 h 481"/>
                <a:gd name="T34" fmla="*/ 196 w 406"/>
                <a:gd name="T35" fmla="*/ 94 h 481"/>
                <a:gd name="T36" fmla="*/ 179 w 406"/>
                <a:gd name="T37" fmla="*/ 93 h 481"/>
                <a:gd name="T38" fmla="*/ 161 w 406"/>
                <a:gd name="T39" fmla="*/ 93 h 481"/>
                <a:gd name="T40" fmla="*/ 130 w 406"/>
                <a:gd name="T41" fmla="*/ 93 h 481"/>
                <a:gd name="T42" fmla="*/ 0 w 406"/>
                <a:gd name="T43" fmla="*/ 0 h 481"/>
                <a:gd name="T44" fmla="*/ 229 w 406"/>
                <a:gd name="T45" fmla="*/ 0 h 481"/>
                <a:gd name="T46" fmla="*/ 258 w 406"/>
                <a:gd name="T47" fmla="*/ 1 h 481"/>
                <a:gd name="T48" fmla="*/ 283 w 406"/>
                <a:gd name="T49" fmla="*/ 5 h 481"/>
                <a:gd name="T50" fmla="*/ 307 w 406"/>
                <a:gd name="T51" fmla="*/ 13 h 481"/>
                <a:gd name="T52" fmla="*/ 329 w 406"/>
                <a:gd name="T53" fmla="*/ 23 h 481"/>
                <a:gd name="T54" fmla="*/ 348 w 406"/>
                <a:gd name="T55" fmla="*/ 37 h 481"/>
                <a:gd name="T56" fmla="*/ 363 w 406"/>
                <a:gd name="T57" fmla="*/ 53 h 481"/>
                <a:gd name="T58" fmla="*/ 374 w 406"/>
                <a:gd name="T59" fmla="*/ 73 h 481"/>
                <a:gd name="T60" fmla="*/ 381 w 406"/>
                <a:gd name="T61" fmla="*/ 95 h 481"/>
                <a:gd name="T62" fmla="*/ 384 w 406"/>
                <a:gd name="T63" fmla="*/ 121 h 481"/>
                <a:gd name="T64" fmla="*/ 382 w 406"/>
                <a:gd name="T65" fmla="*/ 148 h 481"/>
                <a:gd name="T66" fmla="*/ 376 w 406"/>
                <a:gd name="T67" fmla="*/ 171 h 481"/>
                <a:gd name="T68" fmla="*/ 367 w 406"/>
                <a:gd name="T69" fmla="*/ 192 h 481"/>
                <a:gd name="T70" fmla="*/ 354 w 406"/>
                <a:gd name="T71" fmla="*/ 209 h 481"/>
                <a:gd name="T72" fmla="*/ 337 w 406"/>
                <a:gd name="T73" fmla="*/ 225 h 481"/>
                <a:gd name="T74" fmla="*/ 316 w 406"/>
                <a:gd name="T75" fmla="*/ 236 h 481"/>
                <a:gd name="T76" fmla="*/ 291 w 406"/>
                <a:gd name="T77" fmla="*/ 244 h 481"/>
                <a:gd name="T78" fmla="*/ 306 w 406"/>
                <a:gd name="T79" fmla="*/ 251 h 481"/>
                <a:gd name="T80" fmla="*/ 318 w 406"/>
                <a:gd name="T81" fmla="*/ 261 h 481"/>
                <a:gd name="T82" fmla="*/ 327 w 406"/>
                <a:gd name="T83" fmla="*/ 273 h 481"/>
                <a:gd name="T84" fmla="*/ 335 w 406"/>
                <a:gd name="T85" fmla="*/ 288 h 481"/>
                <a:gd name="T86" fmla="*/ 342 w 406"/>
                <a:gd name="T87" fmla="*/ 307 h 481"/>
                <a:gd name="T88" fmla="*/ 350 w 406"/>
                <a:gd name="T89" fmla="*/ 328 h 481"/>
                <a:gd name="T90" fmla="*/ 359 w 406"/>
                <a:gd name="T91" fmla="*/ 352 h 481"/>
                <a:gd name="T92" fmla="*/ 406 w 406"/>
                <a:gd name="T93" fmla="*/ 481 h 481"/>
                <a:gd name="T94" fmla="*/ 273 w 406"/>
                <a:gd name="T95" fmla="*/ 481 h 481"/>
                <a:gd name="T96" fmla="*/ 245 w 406"/>
                <a:gd name="T97" fmla="*/ 396 h 481"/>
                <a:gd name="T98" fmla="*/ 234 w 406"/>
                <a:gd name="T99" fmla="*/ 364 h 481"/>
                <a:gd name="T100" fmla="*/ 224 w 406"/>
                <a:gd name="T101" fmla="*/ 339 h 481"/>
                <a:gd name="T102" fmla="*/ 214 w 406"/>
                <a:gd name="T103" fmla="*/ 319 h 481"/>
                <a:gd name="T104" fmla="*/ 203 w 406"/>
                <a:gd name="T105" fmla="*/ 306 h 481"/>
                <a:gd name="T106" fmla="*/ 190 w 406"/>
                <a:gd name="T107" fmla="*/ 297 h 481"/>
                <a:gd name="T108" fmla="*/ 175 w 406"/>
                <a:gd name="T109" fmla="*/ 292 h 481"/>
                <a:gd name="T110" fmla="*/ 156 w 406"/>
                <a:gd name="T111" fmla="*/ 290 h 481"/>
                <a:gd name="T112" fmla="*/ 130 w 406"/>
                <a:gd name="T113" fmla="*/ 290 h 481"/>
                <a:gd name="T114" fmla="*/ 130 w 406"/>
                <a:gd name="T115" fmla="*/ 481 h 481"/>
                <a:gd name="T116" fmla="*/ 0 w 406"/>
                <a:gd name="T117" fmla="*/ 481 h 481"/>
                <a:gd name="T118" fmla="*/ 0 w 406"/>
                <a:gd name="T11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6" h="481">
                  <a:moveTo>
                    <a:pt x="130" y="93"/>
                  </a:moveTo>
                  <a:lnTo>
                    <a:pt x="130" y="200"/>
                  </a:lnTo>
                  <a:lnTo>
                    <a:pt x="161" y="200"/>
                  </a:lnTo>
                  <a:lnTo>
                    <a:pt x="176" y="199"/>
                  </a:lnTo>
                  <a:lnTo>
                    <a:pt x="190" y="199"/>
                  </a:lnTo>
                  <a:lnTo>
                    <a:pt x="204" y="198"/>
                  </a:lnTo>
                  <a:lnTo>
                    <a:pt x="218" y="195"/>
                  </a:lnTo>
                  <a:lnTo>
                    <a:pt x="230" y="191"/>
                  </a:lnTo>
                  <a:lnTo>
                    <a:pt x="241" y="183"/>
                  </a:lnTo>
                  <a:lnTo>
                    <a:pt x="249" y="173"/>
                  </a:lnTo>
                  <a:lnTo>
                    <a:pt x="255" y="161"/>
                  </a:lnTo>
                  <a:lnTo>
                    <a:pt x="257" y="143"/>
                  </a:lnTo>
                  <a:lnTo>
                    <a:pt x="255" y="129"/>
                  </a:lnTo>
                  <a:lnTo>
                    <a:pt x="249" y="117"/>
                  </a:lnTo>
                  <a:lnTo>
                    <a:pt x="239" y="108"/>
                  </a:lnTo>
                  <a:lnTo>
                    <a:pt x="227" y="102"/>
                  </a:lnTo>
                  <a:lnTo>
                    <a:pt x="213" y="97"/>
                  </a:lnTo>
                  <a:lnTo>
                    <a:pt x="196" y="94"/>
                  </a:lnTo>
                  <a:lnTo>
                    <a:pt x="179" y="93"/>
                  </a:lnTo>
                  <a:lnTo>
                    <a:pt x="161" y="93"/>
                  </a:lnTo>
                  <a:lnTo>
                    <a:pt x="130" y="93"/>
                  </a:lnTo>
                  <a:close/>
                  <a:moveTo>
                    <a:pt x="0" y="0"/>
                  </a:moveTo>
                  <a:lnTo>
                    <a:pt x="229" y="0"/>
                  </a:lnTo>
                  <a:lnTo>
                    <a:pt x="258" y="1"/>
                  </a:lnTo>
                  <a:lnTo>
                    <a:pt x="283" y="5"/>
                  </a:lnTo>
                  <a:lnTo>
                    <a:pt x="307" y="13"/>
                  </a:lnTo>
                  <a:lnTo>
                    <a:pt x="329" y="23"/>
                  </a:lnTo>
                  <a:lnTo>
                    <a:pt x="348" y="37"/>
                  </a:lnTo>
                  <a:lnTo>
                    <a:pt x="363" y="53"/>
                  </a:lnTo>
                  <a:lnTo>
                    <a:pt x="374" y="73"/>
                  </a:lnTo>
                  <a:lnTo>
                    <a:pt x="381" y="95"/>
                  </a:lnTo>
                  <a:lnTo>
                    <a:pt x="384" y="121"/>
                  </a:lnTo>
                  <a:lnTo>
                    <a:pt x="382" y="148"/>
                  </a:lnTo>
                  <a:lnTo>
                    <a:pt x="376" y="171"/>
                  </a:lnTo>
                  <a:lnTo>
                    <a:pt x="367" y="192"/>
                  </a:lnTo>
                  <a:lnTo>
                    <a:pt x="354" y="209"/>
                  </a:lnTo>
                  <a:lnTo>
                    <a:pt x="337" y="225"/>
                  </a:lnTo>
                  <a:lnTo>
                    <a:pt x="316" y="236"/>
                  </a:lnTo>
                  <a:lnTo>
                    <a:pt x="291" y="244"/>
                  </a:lnTo>
                  <a:lnTo>
                    <a:pt x="306" y="251"/>
                  </a:lnTo>
                  <a:lnTo>
                    <a:pt x="318" y="261"/>
                  </a:lnTo>
                  <a:lnTo>
                    <a:pt x="327" y="273"/>
                  </a:lnTo>
                  <a:lnTo>
                    <a:pt x="335" y="288"/>
                  </a:lnTo>
                  <a:lnTo>
                    <a:pt x="342" y="307"/>
                  </a:lnTo>
                  <a:lnTo>
                    <a:pt x="350" y="328"/>
                  </a:lnTo>
                  <a:lnTo>
                    <a:pt x="359" y="352"/>
                  </a:lnTo>
                  <a:lnTo>
                    <a:pt x="406" y="481"/>
                  </a:lnTo>
                  <a:lnTo>
                    <a:pt x="273" y="481"/>
                  </a:lnTo>
                  <a:lnTo>
                    <a:pt x="245" y="396"/>
                  </a:lnTo>
                  <a:lnTo>
                    <a:pt x="234" y="364"/>
                  </a:lnTo>
                  <a:lnTo>
                    <a:pt x="224" y="339"/>
                  </a:lnTo>
                  <a:lnTo>
                    <a:pt x="214" y="319"/>
                  </a:lnTo>
                  <a:lnTo>
                    <a:pt x="203" y="306"/>
                  </a:lnTo>
                  <a:lnTo>
                    <a:pt x="190" y="297"/>
                  </a:lnTo>
                  <a:lnTo>
                    <a:pt x="175" y="292"/>
                  </a:lnTo>
                  <a:lnTo>
                    <a:pt x="156" y="290"/>
                  </a:lnTo>
                  <a:lnTo>
                    <a:pt x="130" y="290"/>
                  </a:lnTo>
                  <a:lnTo>
                    <a:pt x="130" y="481"/>
                  </a:lnTo>
                  <a:lnTo>
                    <a:pt x="0" y="48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23" name="Rectangle 17">
              <a:extLst>
                <a:ext uri="{FF2B5EF4-FFF2-40B4-BE49-F238E27FC236}">
                  <a16:creationId xmlns:a16="http://schemas.microsoft.com/office/drawing/2014/main" id="{6D94AF29-7A1D-BBE3-C110-58DCCCA4680E}"/>
                </a:ext>
              </a:extLst>
            </p:cNvPr>
            <p:cNvSpPr>
              <a:spLocks noChangeArrowheads="1"/>
            </p:cNvSpPr>
            <p:nvPr userDrawn="1"/>
          </p:nvSpPr>
          <p:spPr bwMode="invGray">
            <a:xfrm>
              <a:off x="11419433" y="462455"/>
              <a:ext cx="62488" cy="231499"/>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25" name="Freeform 18">
              <a:extLst>
                <a:ext uri="{FF2B5EF4-FFF2-40B4-BE49-F238E27FC236}">
                  <a16:creationId xmlns:a16="http://schemas.microsoft.com/office/drawing/2014/main" id="{CAA385CB-01E3-2E04-0686-46D76BC3DCE0}"/>
                </a:ext>
              </a:extLst>
            </p:cNvPr>
            <p:cNvSpPr>
              <a:spLocks/>
            </p:cNvSpPr>
            <p:nvPr userDrawn="1"/>
          </p:nvSpPr>
          <p:spPr bwMode="invGray">
            <a:xfrm>
              <a:off x="11515569" y="462455"/>
              <a:ext cx="174005" cy="231499"/>
            </a:xfrm>
            <a:custGeom>
              <a:avLst/>
              <a:gdLst>
                <a:gd name="T0" fmla="*/ 0 w 363"/>
                <a:gd name="T1" fmla="*/ 0 h 481"/>
                <a:gd name="T2" fmla="*/ 363 w 363"/>
                <a:gd name="T3" fmla="*/ 0 h 481"/>
                <a:gd name="T4" fmla="*/ 363 w 363"/>
                <a:gd name="T5" fmla="*/ 95 h 481"/>
                <a:gd name="T6" fmla="*/ 247 w 363"/>
                <a:gd name="T7" fmla="*/ 95 h 481"/>
                <a:gd name="T8" fmla="*/ 247 w 363"/>
                <a:gd name="T9" fmla="*/ 481 h 481"/>
                <a:gd name="T10" fmla="*/ 119 w 363"/>
                <a:gd name="T11" fmla="*/ 481 h 481"/>
                <a:gd name="T12" fmla="*/ 119 w 363"/>
                <a:gd name="T13" fmla="*/ 95 h 481"/>
                <a:gd name="T14" fmla="*/ 0 w 363"/>
                <a:gd name="T15" fmla="*/ 95 h 481"/>
                <a:gd name="T16" fmla="*/ 0 w 36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481">
                  <a:moveTo>
                    <a:pt x="0" y="0"/>
                  </a:moveTo>
                  <a:lnTo>
                    <a:pt x="363" y="0"/>
                  </a:lnTo>
                  <a:lnTo>
                    <a:pt x="363" y="95"/>
                  </a:lnTo>
                  <a:lnTo>
                    <a:pt x="247" y="95"/>
                  </a:lnTo>
                  <a:lnTo>
                    <a:pt x="247" y="481"/>
                  </a:lnTo>
                  <a:lnTo>
                    <a:pt x="119" y="481"/>
                  </a:lnTo>
                  <a:lnTo>
                    <a:pt x="119" y="95"/>
                  </a:lnTo>
                  <a:lnTo>
                    <a:pt x="0" y="95"/>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27" name="Rectangle 19">
              <a:extLst>
                <a:ext uri="{FF2B5EF4-FFF2-40B4-BE49-F238E27FC236}">
                  <a16:creationId xmlns:a16="http://schemas.microsoft.com/office/drawing/2014/main" id="{0C7B8288-1C9E-6D01-03F4-C1C16D265021}"/>
                </a:ext>
              </a:extLst>
            </p:cNvPr>
            <p:cNvSpPr>
              <a:spLocks noChangeArrowheads="1"/>
            </p:cNvSpPr>
            <p:nvPr userDrawn="1"/>
          </p:nvSpPr>
          <p:spPr bwMode="invGray">
            <a:xfrm>
              <a:off x="9958176" y="462455"/>
              <a:ext cx="231687" cy="231499"/>
            </a:xfrm>
            <a:prstGeom prst="rect">
              <a:avLst/>
            </a:prstGeom>
            <a:solidFill>
              <a:schemeClr val="accent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gr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680236120"/>
              </p:ext>
            </p:extLst>
          </p:nvPr>
        </p:nvGraphicFramePr>
        <p:xfrm>
          <a:off x="2120" y="2119"/>
          <a:ext cx="2118" cy="2116"/>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7" name="Objekt 6" hidden="1"/>
                      <p:cNvPicPr/>
                      <p:nvPr/>
                    </p:nvPicPr>
                    <p:blipFill>
                      <a:blip r:embed="rId5"/>
                      <a:stretch>
                        <a:fillRect/>
                      </a:stretch>
                    </p:blipFill>
                    <p:spPr>
                      <a:xfrm>
                        <a:off x="2120" y="2119"/>
                        <a:ext cx="2118" cy="2116"/>
                      </a:xfrm>
                      <a:prstGeom prst="rect">
                        <a:avLst/>
                      </a:prstGeom>
                    </p:spPr>
                  </p:pic>
                </p:oleObj>
              </mc:Fallback>
            </mc:AlternateContent>
          </a:graphicData>
        </a:graphic>
      </p:graphicFrame>
      <p:sp>
        <p:nvSpPr>
          <p:cNvPr id="33" name="Titel 32">
            <a:extLst>
              <a:ext uri="{FF2B5EF4-FFF2-40B4-BE49-F238E27FC236}">
                <a16:creationId xmlns:a16="http://schemas.microsoft.com/office/drawing/2014/main" id="{64EC34F0-49CD-6E0F-FB60-D043248178F4}"/>
              </a:ext>
            </a:extLst>
          </p:cNvPr>
          <p:cNvSpPr>
            <a:spLocks noGrp="1"/>
          </p:cNvSpPr>
          <p:nvPr userDrawn="1">
            <p:ph type="title" hasCustomPrompt="1"/>
          </p:nvPr>
        </p:nvSpPr>
        <p:spPr>
          <a:xfrm>
            <a:off x="4775929" y="2516631"/>
            <a:ext cx="7119209" cy="1100830"/>
          </a:xfrm>
        </p:spPr>
        <p:txBody>
          <a:bodyPr anchor="t"/>
          <a:lstStyle>
            <a:lvl1pPr>
              <a:defRPr sz="3400">
                <a:solidFill>
                  <a:schemeClr val="tx1"/>
                </a:solidFill>
              </a:defRPr>
            </a:lvl1pPr>
          </a:lstStyle>
          <a:p>
            <a:r>
              <a:rPr lang="en-GB" noProof="0" dirty="0"/>
              <a:t>Edit Master Title Format</a:t>
            </a:r>
          </a:p>
        </p:txBody>
      </p:sp>
      <p:sp>
        <p:nvSpPr>
          <p:cNvPr id="48" name="Textplatzhalter 3">
            <a:extLst>
              <a:ext uri="{FF2B5EF4-FFF2-40B4-BE49-F238E27FC236}">
                <a16:creationId xmlns:a16="http://schemas.microsoft.com/office/drawing/2014/main" id="{3C0469E1-D54D-DAE8-9DA9-74AD022B043D}"/>
              </a:ext>
            </a:extLst>
          </p:cNvPr>
          <p:cNvSpPr>
            <a:spLocks noGrp="1"/>
          </p:cNvSpPr>
          <p:nvPr userDrawn="1">
            <p:ph type="body" sz="quarter" idx="11" hasCustomPrompt="1"/>
          </p:nvPr>
        </p:nvSpPr>
        <p:spPr>
          <a:xfrm>
            <a:off x="4794978" y="5091953"/>
            <a:ext cx="7096985" cy="215444"/>
          </a:xfrm>
        </p:spPr>
        <p:txBody>
          <a:bodyPr/>
          <a:lstStyle>
            <a:lvl1pPr marL="0" indent="0" algn="l" defTabSz="1220084" rtl="0" eaLnBrk="1" latinLnBrk="0" hangingPunct="1">
              <a:spcBef>
                <a:spcPts val="600"/>
              </a:spcBef>
              <a:spcAft>
                <a:spcPts val="0"/>
              </a:spcAft>
              <a:buClr>
                <a:schemeClr val="tx1"/>
              </a:buClr>
              <a:buSzPct val="100000"/>
              <a:buFont typeface="Arial" panose="020B0604020202020204" pitchFamily="34" charset="0"/>
              <a:buNone/>
              <a:defRPr lang="de-CH" sz="1400" kern="1200" dirty="0">
                <a:solidFill>
                  <a:schemeClr val="tx1"/>
                </a:solidFill>
                <a:latin typeface="Arial"/>
                <a:ea typeface="+mn-ea"/>
                <a:cs typeface="+mn-cs"/>
              </a:defRPr>
            </a:lvl1pPr>
          </a:lstStyle>
          <a:p>
            <a:r>
              <a:rPr lang="en-GB" dirty="0"/>
              <a:t>Last Name, </a:t>
            </a:r>
            <a:r>
              <a:rPr lang="en-GB" noProof="0" dirty="0"/>
              <a:t>First Name Speaker 2</a:t>
            </a:r>
          </a:p>
        </p:txBody>
      </p:sp>
      <p:sp>
        <p:nvSpPr>
          <p:cNvPr id="51" name="Textplatzhalter 3">
            <a:extLst>
              <a:ext uri="{FF2B5EF4-FFF2-40B4-BE49-F238E27FC236}">
                <a16:creationId xmlns:a16="http://schemas.microsoft.com/office/drawing/2014/main" id="{333A013D-F81B-E8E8-D2EA-72E833B45BCA}"/>
              </a:ext>
            </a:extLst>
          </p:cNvPr>
          <p:cNvSpPr>
            <a:spLocks noGrp="1"/>
          </p:cNvSpPr>
          <p:nvPr userDrawn="1">
            <p:ph type="body" sz="quarter" idx="12" hasCustomPrompt="1"/>
          </p:nvPr>
        </p:nvSpPr>
        <p:spPr>
          <a:xfrm>
            <a:off x="4794978" y="4822872"/>
            <a:ext cx="7096985" cy="215444"/>
          </a:xfrm>
        </p:spPr>
        <p:txBody>
          <a:bodyPr/>
          <a:lstStyle>
            <a:lvl1pPr marL="0" indent="0" algn="l" defTabSz="1220084" rtl="0" eaLnBrk="1" latinLnBrk="0" hangingPunct="1">
              <a:spcBef>
                <a:spcPts val="600"/>
              </a:spcBef>
              <a:spcAft>
                <a:spcPts val="0"/>
              </a:spcAft>
              <a:buClr>
                <a:schemeClr val="tx1"/>
              </a:buClr>
              <a:buSzPct val="100000"/>
              <a:buFont typeface="Arial" panose="020B0604020202020204" pitchFamily="34" charset="0"/>
              <a:buNone/>
              <a:defRPr lang="de-CH" sz="1400" kern="1200" dirty="0">
                <a:solidFill>
                  <a:schemeClr val="tx1"/>
                </a:solidFill>
                <a:latin typeface="Arial"/>
                <a:ea typeface="+mn-ea"/>
                <a:cs typeface="+mn-cs"/>
              </a:defRPr>
            </a:lvl1pPr>
          </a:lstStyle>
          <a:p>
            <a:r>
              <a:rPr lang="en-GB" dirty="0"/>
              <a:t>Last Name, </a:t>
            </a:r>
            <a:r>
              <a:rPr lang="en-GB" noProof="0" dirty="0"/>
              <a:t>First Name Speaker 1</a:t>
            </a:r>
          </a:p>
        </p:txBody>
      </p:sp>
      <p:sp>
        <p:nvSpPr>
          <p:cNvPr id="3" name="Textplatzhalter 3">
            <a:extLst>
              <a:ext uri="{FF2B5EF4-FFF2-40B4-BE49-F238E27FC236}">
                <a16:creationId xmlns:a16="http://schemas.microsoft.com/office/drawing/2014/main" id="{E6EB1AC3-D2E8-851D-F54A-2128A8412F63}"/>
              </a:ext>
            </a:extLst>
          </p:cNvPr>
          <p:cNvSpPr>
            <a:spLocks noGrp="1"/>
          </p:cNvSpPr>
          <p:nvPr userDrawn="1">
            <p:ph type="body" sz="quarter" idx="15" hasCustomPrompt="1"/>
          </p:nvPr>
        </p:nvSpPr>
        <p:spPr>
          <a:xfrm>
            <a:off x="4774406" y="3713163"/>
            <a:ext cx="7119938" cy="273049"/>
          </a:xfrm>
        </p:spPr>
        <p:txBody>
          <a:bodyPr/>
          <a:lstStyle>
            <a:lvl1pPr marL="0" indent="0" algn="l" defTabSz="1220084" rtl="0" eaLnBrk="1" latinLnBrk="0" hangingPunct="1">
              <a:spcBef>
                <a:spcPts val="600"/>
              </a:spcBef>
              <a:spcAft>
                <a:spcPts val="0"/>
              </a:spcAft>
              <a:buClr>
                <a:schemeClr val="tx1"/>
              </a:buClr>
              <a:buSzPct val="100000"/>
              <a:buFont typeface="Arial" panose="020B0604020202020204" pitchFamily="34" charset="0"/>
              <a:buNone/>
              <a:defRPr lang="de-CH" sz="1800" kern="1200" cap="all" baseline="0" dirty="0">
                <a:solidFill>
                  <a:schemeClr val="tx1"/>
                </a:solidFill>
                <a:latin typeface="Arial"/>
                <a:ea typeface="+mn-ea"/>
                <a:cs typeface="+mn-cs"/>
              </a:defRPr>
            </a:lvl1pPr>
          </a:lstStyle>
          <a:p>
            <a:r>
              <a:rPr lang="en-GB" noProof="0" dirty="0"/>
              <a:t>Insert subtitle here</a:t>
            </a:r>
          </a:p>
        </p:txBody>
      </p:sp>
      <p:sp>
        <p:nvSpPr>
          <p:cNvPr id="4" name="Freeform 9">
            <a:extLst>
              <a:ext uri="{FF2B5EF4-FFF2-40B4-BE49-F238E27FC236}">
                <a16:creationId xmlns:a16="http://schemas.microsoft.com/office/drawing/2014/main" id="{8B3F9B65-FD18-27F6-286A-8260C7F15AE8}"/>
              </a:ext>
            </a:extLst>
          </p:cNvPr>
          <p:cNvSpPr>
            <a:spLocks/>
          </p:cNvSpPr>
          <p:nvPr userDrawn="1"/>
        </p:nvSpPr>
        <p:spPr bwMode="invGray">
          <a:xfrm>
            <a:off x="0" y="2374271"/>
            <a:ext cx="4289212" cy="4485317"/>
          </a:xfrm>
          <a:custGeom>
            <a:avLst/>
            <a:gdLst/>
            <a:ahLst/>
            <a:cxnLst/>
            <a:rect l="l" t="t" r="r" b="b"/>
            <a:pathLst>
              <a:path w="4252778" h="4447217">
                <a:moveTo>
                  <a:pt x="1946358" y="2374551"/>
                </a:moveTo>
                <a:cubicBezTo>
                  <a:pt x="4252778" y="2374551"/>
                  <a:pt x="4252778" y="2374551"/>
                  <a:pt x="4252778" y="2374551"/>
                </a:cubicBezTo>
                <a:cubicBezTo>
                  <a:pt x="4252778" y="3343655"/>
                  <a:pt x="4252778" y="4001144"/>
                  <a:pt x="4252778" y="4447217"/>
                </a:cubicBezTo>
                <a:lnTo>
                  <a:pt x="2822798" y="4447217"/>
                </a:lnTo>
                <a:cubicBezTo>
                  <a:pt x="2822798" y="3379169"/>
                  <a:pt x="2822798" y="3379169"/>
                  <a:pt x="2822798" y="3379169"/>
                </a:cubicBezTo>
                <a:cubicBezTo>
                  <a:pt x="1946358" y="3379169"/>
                  <a:pt x="1946358" y="3379169"/>
                  <a:pt x="1946358" y="3379169"/>
                </a:cubicBezTo>
                <a:cubicBezTo>
                  <a:pt x="1946358" y="2374551"/>
                  <a:pt x="1946358" y="2374551"/>
                  <a:pt x="1946358" y="2374551"/>
                </a:cubicBezTo>
                <a:close/>
                <a:moveTo>
                  <a:pt x="2407642" y="0"/>
                </a:moveTo>
                <a:cubicBezTo>
                  <a:pt x="2776669" y="0"/>
                  <a:pt x="3560852" y="45665"/>
                  <a:pt x="4114393" y="228322"/>
                </a:cubicBezTo>
                <a:cubicBezTo>
                  <a:pt x="4114393" y="1461262"/>
                  <a:pt x="4114393" y="1461262"/>
                  <a:pt x="4114393" y="1461262"/>
                </a:cubicBezTo>
                <a:cubicBezTo>
                  <a:pt x="3653109" y="1187276"/>
                  <a:pt x="2961183" y="1095947"/>
                  <a:pt x="2638284" y="1095947"/>
                </a:cubicBezTo>
                <a:cubicBezTo>
                  <a:pt x="1438946" y="1095947"/>
                  <a:pt x="424121" y="1598256"/>
                  <a:pt x="424121" y="2876860"/>
                </a:cubicBezTo>
                <a:cubicBezTo>
                  <a:pt x="424121" y="3624389"/>
                  <a:pt x="844736" y="4186858"/>
                  <a:pt x="1470511" y="4447217"/>
                </a:cubicBezTo>
                <a:lnTo>
                  <a:pt x="0" y="4447217"/>
                </a:lnTo>
                <a:lnTo>
                  <a:pt x="0" y="612021"/>
                </a:lnTo>
                <a:cubicBezTo>
                  <a:pt x="603422" y="188006"/>
                  <a:pt x="1436951" y="0"/>
                  <a:pt x="2407642"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21" name="Datumsplatzhalter 20">
            <a:extLst>
              <a:ext uri="{FF2B5EF4-FFF2-40B4-BE49-F238E27FC236}">
                <a16:creationId xmlns:a16="http://schemas.microsoft.com/office/drawing/2014/main" id="{FD6377B5-2BEE-59F4-C947-3E019F752DAC}"/>
              </a:ext>
            </a:extLst>
          </p:cNvPr>
          <p:cNvSpPr>
            <a:spLocks noGrp="1"/>
          </p:cNvSpPr>
          <p:nvPr>
            <p:ph type="dt" sz="half" idx="16"/>
          </p:nvPr>
        </p:nvSpPr>
        <p:spPr>
          <a:xfrm>
            <a:off x="4794978" y="5823900"/>
            <a:ext cx="2754000" cy="234000"/>
          </a:xfrm>
        </p:spPr>
        <p:txBody>
          <a:bodyPr/>
          <a:lstStyle>
            <a:lvl1pPr>
              <a:defRPr>
                <a:solidFill>
                  <a:schemeClr val="accent5"/>
                </a:solidFill>
              </a:defRPr>
            </a:lvl1pPr>
          </a:lstStyle>
          <a:p>
            <a:fld id="{879E0209-F14C-427B-B596-C7832E3A19B3}" type="datetime1">
              <a:rPr lang="en-GB" noProof="0" smtClean="0"/>
              <a:t>13/02/2026</a:t>
            </a:fld>
            <a:endParaRPr lang="en-GB" noProof="0" dirty="0"/>
          </a:p>
        </p:txBody>
      </p:sp>
      <p:sp>
        <p:nvSpPr>
          <p:cNvPr id="26" name="Fußzeilenplatzhalter 14">
            <a:extLst>
              <a:ext uri="{FF2B5EF4-FFF2-40B4-BE49-F238E27FC236}">
                <a16:creationId xmlns:a16="http://schemas.microsoft.com/office/drawing/2014/main" id="{AA2A9421-7239-0CDB-7DA1-6BC1D52CCBBE}"/>
              </a:ext>
            </a:extLst>
          </p:cNvPr>
          <p:cNvSpPr>
            <a:spLocks noGrp="1"/>
          </p:cNvSpPr>
          <p:nvPr>
            <p:ph type="ftr" sz="quarter" idx="17"/>
          </p:nvPr>
        </p:nvSpPr>
        <p:spPr>
          <a:xfrm>
            <a:off x="-61583" y="0"/>
            <a:ext cx="36000" cy="15389"/>
          </a:xfrm>
        </p:spPr>
        <p:txBody>
          <a:bodyPr/>
          <a:lstStyle>
            <a:lvl1pPr>
              <a:defRPr sz="100">
                <a:noFill/>
              </a:defRPr>
            </a:lvl1pPr>
          </a:lstStyle>
          <a:p>
            <a:r>
              <a:rPr lang="en-GB" noProof="0" dirty="0"/>
              <a:t>NAME OF PRESENTATION</a:t>
            </a:r>
          </a:p>
        </p:txBody>
      </p:sp>
      <p:sp>
        <p:nvSpPr>
          <p:cNvPr id="28" name="Foliennummernplatzhalter 15">
            <a:extLst>
              <a:ext uri="{FF2B5EF4-FFF2-40B4-BE49-F238E27FC236}">
                <a16:creationId xmlns:a16="http://schemas.microsoft.com/office/drawing/2014/main" id="{07D6AAD0-9B38-449C-CE71-6C33790F6366}"/>
              </a:ext>
            </a:extLst>
          </p:cNvPr>
          <p:cNvSpPr>
            <a:spLocks noGrp="1"/>
          </p:cNvSpPr>
          <p:nvPr>
            <p:ph type="sldNum" sz="quarter" idx="18"/>
          </p:nvPr>
        </p:nvSpPr>
        <p:spPr>
          <a:xfrm>
            <a:off x="-61583" y="0"/>
            <a:ext cx="36000" cy="15389"/>
          </a:xfrm>
        </p:spPr>
        <p:txBody>
          <a:bodyPr/>
          <a:lstStyle>
            <a:lvl1pPr>
              <a:defRPr sz="100">
                <a:noFill/>
              </a:defRPr>
            </a:lvl1pPr>
          </a:lstStyle>
          <a:p>
            <a:r>
              <a:rPr lang="en-GB" noProof="0" dirty="0"/>
              <a:t>.</a:t>
            </a:r>
          </a:p>
        </p:txBody>
      </p:sp>
    </p:spTree>
    <p:custDataLst>
      <p:tags r:id="rId1"/>
    </p:custDataLst>
    <p:extLst>
      <p:ext uri="{BB962C8B-B14F-4D97-AF65-F5344CB8AC3E}">
        <p14:creationId xmlns:p14="http://schemas.microsoft.com/office/powerpoint/2010/main" val="3110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D3E052DA-3122-A367-3713-70089A5AC12F}"/>
              </a:ext>
            </a:extLst>
          </p:cNvPr>
          <p:cNvSpPr>
            <a:spLocks noGrp="1"/>
          </p:cNvSpPr>
          <p:nvPr>
            <p:ph type="title" hasCustomPrompt="1"/>
          </p:nvPr>
        </p:nvSpPr>
        <p:spPr>
          <a:xfrm>
            <a:off x="293686" y="258867"/>
            <a:ext cx="11600657" cy="290886"/>
          </a:xfrm>
        </p:spPr>
        <p:txBody>
          <a:bodyPr>
            <a:noAutofit/>
          </a:bodyPr>
          <a:lstStyle>
            <a:lvl1pPr>
              <a:defRPr cap="all" baseline="0"/>
            </a:lvl1pPr>
          </a:lstStyle>
          <a:p>
            <a:r>
              <a:rPr lang="en-GB" noProof="0" dirty="0"/>
              <a:t>Insert title</a:t>
            </a:r>
          </a:p>
        </p:txBody>
      </p:sp>
      <p:sp>
        <p:nvSpPr>
          <p:cNvPr id="5" name="Fußzeilenplatzhalter 4">
            <a:extLst>
              <a:ext uri="{FF2B5EF4-FFF2-40B4-BE49-F238E27FC236}">
                <a16:creationId xmlns:a16="http://schemas.microsoft.com/office/drawing/2014/main" id="{7F1193A9-63FC-B8F3-22AE-48F3B8B64414}"/>
              </a:ext>
            </a:extLst>
          </p:cNvPr>
          <p:cNvSpPr>
            <a:spLocks noGrp="1"/>
          </p:cNvSpPr>
          <p:nvPr>
            <p:ph type="ftr" sz="quarter" idx="14"/>
          </p:nvPr>
        </p:nvSpPr>
        <p:spPr/>
        <p:txBody>
          <a:bodyPr/>
          <a:lstStyle/>
          <a:p>
            <a:r>
              <a:rPr lang="en-GB" noProof="0" dirty="0"/>
              <a:t>NAME OF PRESENTATION</a:t>
            </a:r>
          </a:p>
        </p:txBody>
      </p:sp>
      <p:sp>
        <p:nvSpPr>
          <p:cNvPr id="6" name="Foliennummernplatzhalter 5">
            <a:extLst>
              <a:ext uri="{FF2B5EF4-FFF2-40B4-BE49-F238E27FC236}">
                <a16:creationId xmlns:a16="http://schemas.microsoft.com/office/drawing/2014/main" id="{C5D0F3C5-3E73-0C12-D3A5-2FF782DBAC9E}"/>
              </a:ext>
            </a:extLst>
          </p:cNvPr>
          <p:cNvSpPr>
            <a:spLocks noGrp="1"/>
          </p:cNvSpPr>
          <p:nvPr>
            <p:ph type="sldNum" sz="quarter" idx="15"/>
          </p:nvPr>
        </p:nvSpPr>
        <p:spPr/>
        <p:txBody>
          <a:bodyPr/>
          <a:lstStyle/>
          <a:p>
            <a:r>
              <a:rPr lang="en-GB" noProof="0" dirty="0"/>
              <a:t>Slide </a:t>
            </a:r>
            <a:fld id="{93851547-B398-49D2-9DDB-033FF50AA622}" type="slidenum">
              <a:rPr lang="en-GB" noProof="0" smtClean="0"/>
              <a:pPr/>
              <a:t>‹#›</a:t>
            </a:fld>
            <a:endParaRPr lang="en-GB" noProof="0" dirty="0"/>
          </a:p>
        </p:txBody>
      </p:sp>
      <p:sp>
        <p:nvSpPr>
          <p:cNvPr id="7" name="Textplatzhalter 7">
            <a:extLst>
              <a:ext uri="{FF2B5EF4-FFF2-40B4-BE49-F238E27FC236}">
                <a16:creationId xmlns:a16="http://schemas.microsoft.com/office/drawing/2014/main" id="{7011738C-5485-E291-A7BE-F08BEA7D8F4D}"/>
              </a:ext>
            </a:extLst>
          </p:cNvPr>
          <p:cNvSpPr>
            <a:spLocks noGrp="1"/>
          </p:cNvSpPr>
          <p:nvPr>
            <p:ph type="body" sz="quarter" idx="13" hasCustomPrompt="1"/>
          </p:nvPr>
        </p:nvSpPr>
        <p:spPr>
          <a:xfrm>
            <a:off x="307180" y="1702594"/>
            <a:ext cx="11591925" cy="4355306"/>
          </a:xfrm>
        </p:spPr>
        <p:txBody>
          <a:bodyPr numCol="1" spcCol="720000"/>
          <a:lstStyle>
            <a:lvl1pPr marL="342900" indent="-342900">
              <a:spcAft>
                <a:spcPts val="0"/>
              </a:spcAft>
              <a:buFont typeface="+mj-lt"/>
              <a:buAutoNum type="arabicPeriod"/>
              <a:defRPr/>
            </a:lvl1pPr>
            <a:lvl2pPr marL="525462" indent="-342900">
              <a:buFont typeface="+mj-lt"/>
              <a:buAutoNum type="arabicPeriod"/>
              <a:defRPr/>
            </a:lvl2pPr>
            <a:lvl3pPr marL="701675" indent="-342900">
              <a:buFont typeface="+mj-lt"/>
              <a:buAutoNum type="arabicPeriod"/>
              <a:defRPr/>
            </a:lvl3pPr>
            <a:lvl4pPr marL="884238" indent="-342900">
              <a:buFont typeface="+mj-lt"/>
              <a:buAutoNum type="arabicPeriod"/>
              <a:defRPr/>
            </a:lvl4pPr>
            <a:lvl5pPr marL="1058862" indent="-342900">
              <a:buFont typeface="+mj-lt"/>
              <a:buAutoNum type="arabicPeriod"/>
              <a:defRPr/>
            </a:lvl5pPr>
          </a:lstStyle>
          <a:p>
            <a:pPr lvl="0"/>
            <a:r>
              <a:rPr lang="en-GB" noProof="0" dirty="0"/>
              <a:t>Add chapter title</a:t>
            </a:r>
          </a:p>
        </p:txBody>
      </p:sp>
      <p:sp>
        <p:nvSpPr>
          <p:cNvPr id="2" name="Datumsplatzhalter 1">
            <a:extLst>
              <a:ext uri="{FF2B5EF4-FFF2-40B4-BE49-F238E27FC236}">
                <a16:creationId xmlns:a16="http://schemas.microsoft.com/office/drawing/2014/main" id="{AC969541-E1D8-9246-FFAE-94EC6C52A53A}"/>
              </a:ext>
            </a:extLst>
          </p:cNvPr>
          <p:cNvSpPr>
            <a:spLocks noGrp="1"/>
          </p:cNvSpPr>
          <p:nvPr>
            <p:ph type="dt" sz="half" idx="16"/>
          </p:nvPr>
        </p:nvSpPr>
        <p:spPr>
          <a:xfrm>
            <a:off x="-36000" y="0"/>
            <a:ext cx="36000" cy="36000"/>
          </a:xfrm>
        </p:spPr>
        <p:txBody>
          <a:bodyPr/>
          <a:lstStyle>
            <a:lvl1pPr>
              <a:defRPr sz="100">
                <a:noFill/>
              </a:defRPr>
            </a:lvl1pPr>
          </a:lstStyle>
          <a:p>
            <a:fld id="{844080ED-6F5F-4DAF-9278-2D62776DC586}" type="datetime1">
              <a:rPr lang="en-GB" noProof="0" smtClean="0"/>
              <a:t>13/02/2026</a:t>
            </a:fld>
            <a:endParaRPr lang="en-GB" noProof="0" dirty="0"/>
          </a:p>
        </p:txBody>
      </p:sp>
    </p:spTree>
    <p:custDataLst>
      <p:tags r:id="rId1"/>
    </p:custDataLst>
    <p:extLst>
      <p:ext uri="{BB962C8B-B14F-4D97-AF65-F5344CB8AC3E}">
        <p14:creationId xmlns:p14="http://schemas.microsoft.com/office/powerpoint/2010/main" val="1155506651"/>
      </p:ext>
    </p:extLst>
  </p:cSld>
  <p:clrMapOvr>
    <a:masterClrMapping/>
  </p:clrMapOvr>
  <p:extLst>
    <p:ext uri="{DCECCB84-F9BA-43D5-87BE-67443E8EF086}">
      <p15:sldGuideLst xmlns:p15="http://schemas.microsoft.com/office/powerpoint/2012/main">
        <p15:guide id="1" orient="horz" pos="107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D3E052DA-3122-A367-3713-70089A5AC12F}"/>
              </a:ext>
            </a:extLst>
          </p:cNvPr>
          <p:cNvSpPr>
            <a:spLocks noGrp="1"/>
          </p:cNvSpPr>
          <p:nvPr>
            <p:ph type="title" hasCustomPrompt="1"/>
          </p:nvPr>
        </p:nvSpPr>
        <p:spPr>
          <a:xfrm>
            <a:off x="293686" y="258867"/>
            <a:ext cx="11600657" cy="290886"/>
          </a:xfrm>
        </p:spPr>
        <p:txBody>
          <a:bodyPr>
            <a:noAutofit/>
          </a:bodyPr>
          <a:lstStyle>
            <a:lvl1pPr>
              <a:defRPr cap="all" baseline="0"/>
            </a:lvl1pPr>
          </a:lstStyle>
          <a:p>
            <a:r>
              <a:rPr lang="en-GB" noProof="0" dirty="0"/>
              <a:t>Insert title</a:t>
            </a:r>
          </a:p>
        </p:txBody>
      </p:sp>
      <p:sp>
        <p:nvSpPr>
          <p:cNvPr id="4" name="Inhaltsplatzhalter 3">
            <a:extLst>
              <a:ext uri="{FF2B5EF4-FFF2-40B4-BE49-F238E27FC236}">
                <a16:creationId xmlns:a16="http://schemas.microsoft.com/office/drawing/2014/main" id="{D03345F5-4540-E5F9-F51E-5F723FD30FAE}"/>
              </a:ext>
            </a:extLst>
          </p:cNvPr>
          <p:cNvSpPr>
            <a:spLocks noGrp="1"/>
          </p:cNvSpPr>
          <p:nvPr>
            <p:ph sz="quarter" idx="17" hasCustomPrompt="1"/>
          </p:nvPr>
        </p:nvSpPr>
        <p:spPr>
          <a:xfrm>
            <a:off x="307180" y="1702594"/>
            <a:ext cx="11592719" cy="4355306"/>
          </a:xfrm>
        </p:spPr>
        <p:txBody>
          <a:bodyPr/>
          <a:lstStyle>
            <a:lvl1pPr>
              <a:spcAft>
                <a:spcPts val="600"/>
              </a:spcAft>
              <a:defRPr/>
            </a:lvl1pPr>
            <a:lvl2pPr indent="-180000">
              <a:defRPr/>
            </a:lvl2pPr>
            <a:lvl3pPr indent="-180000">
              <a:defRPr/>
            </a:lvl3pPr>
            <a:lvl4pPr marL="540000" indent="-180000">
              <a:defRPr/>
            </a:lvl4pPr>
            <a:lvl5pPr marL="540000" indent="-180000">
              <a:defRPr/>
            </a:lvl5p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4" name="Fußzeilenplatzhalter 13">
            <a:extLst>
              <a:ext uri="{FF2B5EF4-FFF2-40B4-BE49-F238E27FC236}">
                <a16:creationId xmlns:a16="http://schemas.microsoft.com/office/drawing/2014/main" id="{40CB4DA4-1220-D677-5010-1EC1FFB6346B}"/>
              </a:ext>
            </a:extLst>
          </p:cNvPr>
          <p:cNvSpPr>
            <a:spLocks noGrp="1"/>
          </p:cNvSpPr>
          <p:nvPr>
            <p:ph type="ftr" sz="quarter" idx="19"/>
          </p:nvPr>
        </p:nvSpPr>
        <p:spPr/>
        <p:txBody>
          <a:bodyPr/>
          <a:lstStyle/>
          <a:p>
            <a:r>
              <a:rPr lang="en-GB" noProof="0" dirty="0"/>
              <a:t>NAME OF PRESENTATION</a:t>
            </a:r>
          </a:p>
        </p:txBody>
      </p:sp>
      <p:sp>
        <p:nvSpPr>
          <p:cNvPr id="15" name="Foliennummernplatzhalter 14">
            <a:extLst>
              <a:ext uri="{FF2B5EF4-FFF2-40B4-BE49-F238E27FC236}">
                <a16:creationId xmlns:a16="http://schemas.microsoft.com/office/drawing/2014/main" id="{F15F58F0-C5F1-15F1-2849-B2130DFC900F}"/>
              </a:ext>
            </a:extLst>
          </p:cNvPr>
          <p:cNvSpPr>
            <a:spLocks noGrp="1"/>
          </p:cNvSpPr>
          <p:nvPr>
            <p:ph type="sldNum" sz="quarter" idx="20"/>
          </p:nvPr>
        </p:nvSpPr>
        <p:spPr/>
        <p:txBody>
          <a:bodyPr/>
          <a:lstStyle/>
          <a:p>
            <a:r>
              <a:rPr lang="en-GB" noProof="0" dirty="0"/>
              <a:t>Slide </a:t>
            </a:r>
            <a:fld id="{93851547-B398-49D2-9DDB-033FF50AA622}" type="slidenum">
              <a:rPr lang="en-GB" noProof="0" smtClean="0"/>
              <a:pPr/>
              <a:t>‹#›</a:t>
            </a:fld>
            <a:endParaRPr lang="en-GB" noProof="0" dirty="0"/>
          </a:p>
        </p:txBody>
      </p:sp>
      <p:sp>
        <p:nvSpPr>
          <p:cNvPr id="16" name="Datumsplatzhalter 1">
            <a:extLst>
              <a:ext uri="{FF2B5EF4-FFF2-40B4-BE49-F238E27FC236}">
                <a16:creationId xmlns:a16="http://schemas.microsoft.com/office/drawing/2014/main" id="{90184407-F9CF-9265-9C38-80937D30564E}"/>
              </a:ext>
            </a:extLst>
          </p:cNvPr>
          <p:cNvSpPr>
            <a:spLocks noGrp="1"/>
          </p:cNvSpPr>
          <p:nvPr>
            <p:ph type="dt" sz="half" idx="16"/>
          </p:nvPr>
        </p:nvSpPr>
        <p:spPr>
          <a:xfrm>
            <a:off x="-36000" y="0"/>
            <a:ext cx="36000" cy="36000"/>
          </a:xfrm>
        </p:spPr>
        <p:txBody>
          <a:bodyPr/>
          <a:lstStyle>
            <a:lvl1pPr>
              <a:defRPr sz="100">
                <a:noFill/>
              </a:defRPr>
            </a:lvl1pPr>
          </a:lstStyle>
          <a:p>
            <a:fld id="{AFB26BA9-E52E-45AF-BA57-BD4F9AE4B573}" type="datetime1">
              <a:rPr lang="en-GB" noProof="0" smtClean="0"/>
              <a:t>13/02/2026</a:t>
            </a:fld>
            <a:endParaRPr lang="en-GB" noProof="0" dirty="0"/>
          </a:p>
        </p:txBody>
      </p:sp>
    </p:spTree>
    <p:custDataLst>
      <p:tags r:id="rId1"/>
    </p:custDataLst>
    <p:extLst>
      <p:ext uri="{BB962C8B-B14F-4D97-AF65-F5344CB8AC3E}">
        <p14:creationId xmlns:p14="http://schemas.microsoft.com/office/powerpoint/2010/main" val="2337130496"/>
      </p:ext>
    </p:extLst>
  </p:cSld>
  <p:clrMapOvr>
    <a:masterClrMapping/>
  </p:clrMapOvr>
  <p:extLst>
    <p:ext uri="{DCECCB84-F9BA-43D5-87BE-67443E8EF086}">
      <p15:sldGuideLst xmlns:p15="http://schemas.microsoft.com/office/powerpoint/2012/main">
        <p15:guide id="1" orient="horz" pos="107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D3E052DA-3122-A367-3713-70089A5AC12F}"/>
              </a:ext>
            </a:extLst>
          </p:cNvPr>
          <p:cNvSpPr>
            <a:spLocks noGrp="1"/>
          </p:cNvSpPr>
          <p:nvPr>
            <p:ph type="title" hasCustomPrompt="1"/>
          </p:nvPr>
        </p:nvSpPr>
        <p:spPr>
          <a:xfrm>
            <a:off x="293686" y="258867"/>
            <a:ext cx="11600657" cy="290886"/>
          </a:xfrm>
        </p:spPr>
        <p:txBody>
          <a:bodyPr>
            <a:noAutofit/>
          </a:bodyPr>
          <a:lstStyle>
            <a:lvl1pPr>
              <a:defRPr cap="all" baseline="0"/>
            </a:lvl1pPr>
          </a:lstStyle>
          <a:p>
            <a:r>
              <a:rPr lang="en-GB" noProof="0" dirty="0"/>
              <a:t>Insert title</a:t>
            </a:r>
          </a:p>
        </p:txBody>
      </p:sp>
      <p:sp>
        <p:nvSpPr>
          <p:cNvPr id="14" name="Fußzeilenplatzhalter 13">
            <a:extLst>
              <a:ext uri="{FF2B5EF4-FFF2-40B4-BE49-F238E27FC236}">
                <a16:creationId xmlns:a16="http://schemas.microsoft.com/office/drawing/2014/main" id="{40CB4DA4-1220-D677-5010-1EC1FFB6346B}"/>
              </a:ext>
            </a:extLst>
          </p:cNvPr>
          <p:cNvSpPr>
            <a:spLocks noGrp="1"/>
          </p:cNvSpPr>
          <p:nvPr>
            <p:ph type="ftr" sz="quarter" idx="19"/>
          </p:nvPr>
        </p:nvSpPr>
        <p:spPr/>
        <p:txBody>
          <a:bodyPr/>
          <a:lstStyle/>
          <a:p>
            <a:r>
              <a:rPr lang="en-GB" noProof="0" dirty="0"/>
              <a:t>NAME OF PRESENTATION</a:t>
            </a:r>
          </a:p>
        </p:txBody>
      </p:sp>
      <p:sp>
        <p:nvSpPr>
          <p:cNvPr id="15" name="Foliennummernplatzhalter 14">
            <a:extLst>
              <a:ext uri="{FF2B5EF4-FFF2-40B4-BE49-F238E27FC236}">
                <a16:creationId xmlns:a16="http://schemas.microsoft.com/office/drawing/2014/main" id="{F15F58F0-C5F1-15F1-2849-B2130DFC900F}"/>
              </a:ext>
            </a:extLst>
          </p:cNvPr>
          <p:cNvSpPr>
            <a:spLocks noGrp="1"/>
          </p:cNvSpPr>
          <p:nvPr>
            <p:ph type="sldNum" sz="quarter" idx="20"/>
          </p:nvPr>
        </p:nvSpPr>
        <p:spPr/>
        <p:txBody>
          <a:bodyPr/>
          <a:lstStyle/>
          <a:p>
            <a:r>
              <a:rPr lang="en-GB" noProof="0" dirty="0"/>
              <a:t>Slide </a:t>
            </a:r>
            <a:fld id="{93851547-B398-49D2-9DDB-033FF50AA622}" type="slidenum">
              <a:rPr lang="en-GB" noProof="0" smtClean="0"/>
              <a:pPr/>
              <a:t>‹#›</a:t>
            </a:fld>
            <a:endParaRPr lang="en-GB" noProof="0" dirty="0"/>
          </a:p>
        </p:txBody>
      </p:sp>
      <p:sp>
        <p:nvSpPr>
          <p:cNvPr id="16" name="Datumsplatzhalter 1">
            <a:extLst>
              <a:ext uri="{FF2B5EF4-FFF2-40B4-BE49-F238E27FC236}">
                <a16:creationId xmlns:a16="http://schemas.microsoft.com/office/drawing/2014/main" id="{90184407-F9CF-9265-9C38-80937D30564E}"/>
              </a:ext>
            </a:extLst>
          </p:cNvPr>
          <p:cNvSpPr>
            <a:spLocks noGrp="1"/>
          </p:cNvSpPr>
          <p:nvPr>
            <p:ph type="dt" sz="half" idx="16"/>
          </p:nvPr>
        </p:nvSpPr>
        <p:spPr>
          <a:xfrm>
            <a:off x="-36000" y="0"/>
            <a:ext cx="36000" cy="36000"/>
          </a:xfrm>
        </p:spPr>
        <p:txBody>
          <a:bodyPr/>
          <a:lstStyle>
            <a:lvl1pPr>
              <a:defRPr sz="100">
                <a:noFill/>
              </a:defRPr>
            </a:lvl1pPr>
          </a:lstStyle>
          <a:p>
            <a:fld id="{E93F86FE-AE19-4B71-B14F-1617E684F515}" type="datetime1">
              <a:rPr lang="en-GB" noProof="0" smtClean="0"/>
              <a:t>13/02/2026</a:t>
            </a:fld>
            <a:endParaRPr lang="en-GB" noProof="0" dirty="0"/>
          </a:p>
        </p:txBody>
      </p:sp>
    </p:spTree>
    <p:custDataLst>
      <p:tags r:id="rId1"/>
    </p:custDataLst>
    <p:extLst>
      <p:ext uri="{BB962C8B-B14F-4D97-AF65-F5344CB8AC3E}">
        <p14:creationId xmlns:p14="http://schemas.microsoft.com/office/powerpoint/2010/main" val="2552102854"/>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10" name="Fußzeilenplatzhalter 9"/>
          <p:cNvSpPr>
            <a:spLocks noGrp="1"/>
          </p:cNvSpPr>
          <p:nvPr>
            <p:ph type="ftr" sz="quarter" idx="15"/>
          </p:nvPr>
        </p:nvSpPr>
        <p:spPr>
          <a:xfrm>
            <a:off x="1276998" y="6660267"/>
            <a:ext cx="3757431" cy="123111"/>
          </a:xfrm>
          <a:prstGeom prst="rect">
            <a:avLst/>
          </a:prstGeom>
        </p:spPr>
        <p:txBody>
          <a:bodyPr/>
          <a:lstStyle>
            <a:lvl1pPr>
              <a:defRPr cap="all" baseline="0"/>
            </a:lvl1pPr>
          </a:lstStyle>
          <a:p>
            <a:r>
              <a:rPr lang="en-GB" noProof="0" dirty="0"/>
              <a:t>NAME OF PRESENTATION</a:t>
            </a:r>
          </a:p>
        </p:txBody>
      </p:sp>
      <p:sp>
        <p:nvSpPr>
          <p:cNvPr id="6" name="Foliennummernplatzhalter 5">
            <a:extLst>
              <a:ext uri="{FF2B5EF4-FFF2-40B4-BE49-F238E27FC236}">
                <a16:creationId xmlns:a16="http://schemas.microsoft.com/office/drawing/2014/main" id="{03D64172-2A89-3BA9-7D22-05A223E2A171}"/>
              </a:ext>
            </a:extLst>
          </p:cNvPr>
          <p:cNvSpPr>
            <a:spLocks noGrp="1"/>
          </p:cNvSpPr>
          <p:nvPr>
            <p:ph type="sldNum" sz="quarter" idx="16"/>
          </p:nvPr>
        </p:nvSpPr>
        <p:spPr/>
        <p:txBody>
          <a:bodyPr/>
          <a:lstStyle/>
          <a:p>
            <a:r>
              <a:rPr lang="en-GB" noProof="0" dirty="0"/>
              <a:t>Slide </a:t>
            </a:r>
            <a:fld id="{93851547-B398-49D2-9DDB-033FF50AA622}" type="slidenum">
              <a:rPr lang="en-GB" noProof="0" smtClean="0"/>
              <a:pPr/>
              <a:t>‹#›</a:t>
            </a:fld>
            <a:endParaRPr lang="en-GB" noProof="0" dirty="0"/>
          </a:p>
        </p:txBody>
      </p:sp>
      <p:sp>
        <p:nvSpPr>
          <p:cNvPr id="15" name="Titel 4">
            <a:extLst>
              <a:ext uri="{FF2B5EF4-FFF2-40B4-BE49-F238E27FC236}">
                <a16:creationId xmlns:a16="http://schemas.microsoft.com/office/drawing/2014/main" id="{E5B97EBB-E974-00AD-6412-EDD3E08D2BA8}"/>
              </a:ext>
            </a:extLst>
          </p:cNvPr>
          <p:cNvSpPr>
            <a:spLocks noGrp="1"/>
          </p:cNvSpPr>
          <p:nvPr>
            <p:ph type="title" hasCustomPrompt="1"/>
          </p:nvPr>
        </p:nvSpPr>
        <p:spPr>
          <a:xfrm>
            <a:off x="293686" y="258867"/>
            <a:ext cx="11600657" cy="290886"/>
          </a:xfrm>
        </p:spPr>
        <p:txBody>
          <a:bodyPr>
            <a:noAutofit/>
          </a:bodyPr>
          <a:lstStyle>
            <a:lvl1pPr>
              <a:defRPr cap="all" baseline="0"/>
            </a:lvl1pPr>
          </a:lstStyle>
          <a:p>
            <a:r>
              <a:rPr lang="en-GB" noProof="0" dirty="0"/>
              <a:t>Insert title</a:t>
            </a:r>
          </a:p>
        </p:txBody>
      </p:sp>
      <p:sp>
        <p:nvSpPr>
          <p:cNvPr id="3" name="Inhaltsplatzhalter 2">
            <a:extLst>
              <a:ext uri="{FF2B5EF4-FFF2-40B4-BE49-F238E27FC236}">
                <a16:creationId xmlns:a16="http://schemas.microsoft.com/office/drawing/2014/main" id="{90FDDC1F-BBC9-9A82-015E-5AC3C4137951}"/>
              </a:ext>
            </a:extLst>
          </p:cNvPr>
          <p:cNvSpPr>
            <a:spLocks noGrp="1"/>
          </p:cNvSpPr>
          <p:nvPr>
            <p:ph sz="quarter" idx="17" hasCustomPrompt="1"/>
          </p:nvPr>
        </p:nvSpPr>
        <p:spPr>
          <a:xfrm>
            <a:off x="307182" y="1702594"/>
            <a:ext cx="5320506" cy="4355306"/>
          </a:xfrm>
        </p:spPr>
        <p:txBody>
          <a:body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Inhaltsplatzhalter 2">
            <a:extLst>
              <a:ext uri="{FF2B5EF4-FFF2-40B4-BE49-F238E27FC236}">
                <a16:creationId xmlns:a16="http://schemas.microsoft.com/office/drawing/2014/main" id="{01ACEC59-F730-816C-A0FB-2BFEF9B6B2C2}"/>
              </a:ext>
            </a:extLst>
          </p:cNvPr>
          <p:cNvSpPr>
            <a:spLocks noGrp="1"/>
          </p:cNvSpPr>
          <p:nvPr>
            <p:ph sz="quarter" idx="18" hasCustomPrompt="1"/>
          </p:nvPr>
        </p:nvSpPr>
        <p:spPr>
          <a:xfrm>
            <a:off x="6550818" y="1702594"/>
            <a:ext cx="5348288" cy="4355306"/>
          </a:xfrm>
        </p:spPr>
        <p:txBody>
          <a:body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Datumsplatzhalter 1">
            <a:extLst>
              <a:ext uri="{FF2B5EF4-FFF2-40B4-BE49-F238E27FC236}">
                <a16:creationId xmlns:a16="http://schemas.microsoft.com/office/drawing/2014/main" id="{430D6F15-CE96-8A4D-0F6A-3D66E5E14A88}"/>
              </a:ext>
            </a:extLst>
          </p:cNvPr>
          <p:cNvSpPr>
            <a:spLocks noGrp="1"/>
          </p:cNvSpPr>
          <p:nvPr>
            <p:ph type="dt" sz="half" idx="19"/>
          </p:nvPr>
        </p:nvSpPr>
        <p:spPr>
          <a:xfrm>
            <a:off x="-36000" y="0"/>
            <a:ext cx="36000" cy="36000"/>
          </a:xfrm>
        </p:spPr>
        <p:txBody>
          <a:bodyPr/>
          <a:lstStyle>
            <a:lvl1pPr>
              <a:defRPr sz="100">
                <a:noFill/>
              </a:defRPr>
            </a:lvl1pPr>
          </a:lstStyle>
          <a:p>
            <a:fld id="{FFC68DD5-DBD0-4B15-856A-A59D688C5383}" type="datetime1">
              <a:rPr lang="en-GB" noProof="0" smtClean="0"/>
              <a:t>13/02/2026</a:t>
            </a:fld>
            <a:endParaRPr lang="en-GB" noProof="0" dirty="0"/>
          </a:p>
        </p:txBody>
      </p:sp>
    </p:spTree>
    <p:custDataLst>
      <p:tags r:id="rId1"/>
    </p:custDataLst>
    <p:extLst>
      <p:ext uri="{BB962C8B-B14F-4D97-AF65-F5344CB8AC3E}">
        <p14:creationId xmlns:p14="http://schemas.microsoft.com/office/powerpoint/2010/main" val="836908259"/>
      </p:ext>
    </p:extLst>
  </p:cSld>
  <p:clrMapOvr>
    <a:masterClrMapping/>
  </p:clrMapOvr>
  <p:extLst>
    <p:ext uri="{DCECCB84-F9BA-43D5-87BE-67443E8EF086}">
      <p15:sldGuideLst xmlns:p15="http://schemas.microsoft.com/office/powerpoint/2012/main">
        <p15:guide id="2" orient="horz" pos="1071" userDrawn="1">
          <p15:clr>
            <a:srgbClr val="FBAE40"/>
          </p15:clr>
        </p15:guide>
        <p15:guide id="3" pos="3545" userDrawn="1">
          <p15:clr>
            <a:srgbClr val="FBAE40"/>
          </p15:clr>
        </p15:guide>
        <p15:guide id="4" pos="412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gram and text">
    <p:spTree>
      <p:nvGrpSpPr>
        <p:cNvPr id="1" name=""/>
        <p:cNvGrpSpPr/>
        <p:nvPr/>
      </p:nvGrpSpPr>
      <p:grpSpPr>
        <a:xfrm>
          <a:off x="0" y="0"/>
          <a:ext cx="0" cy="0"/>
          <a:chOff x="0" y="0"/>
          <a:chExt cx="0" cy="0"/>
        </a:xfrm>
      </p:grpSpPr>
      <p:sp>
        <p:nvSpPr>
          <p:cNvPr id="10" name="Fußzeilenplatzhalter 9"/>
          <p:cNvSpPr>
            <a:spLocks noGrp="1"/>
          </p:cNvSpPr>
          <p:nvPr>
            <p:ph type="ftr" sz="quarter" idx="15"/>
          </p:nvPr>
        </p:nvSpPr>
        <p:spPr>
          <a:xfrm>
            <a:off x="1276998" y="6660267"/>
            <a:ext cx="3757431" cy="123111"/>
          </a:xfrm>
          <a:prstGeom prst="rect">
            <a:avLst/>
          </a:prstGeom>
        </p:spPr>
        <p:txBody>
          <a:bodyPr/>
          <a:lstStyle>
            <a:lvl1pPr>
              <a:defRPr cap="all" baseline="0"/>
            </a:lvl1pPr>
          </a:lstStyle>
          <a:p>
            <a:r>
              <a:rPr lang="en-GB" noProof="0" dirty="0"/>
              <a:t>NAME OF PRESENTATION</a:t>
            </a:r>
          </a:p>
        </p:txBody>
      </p:sp>
      <p:sp>
        <p:nvSpPr>
          <p:cNvPr id="6" name="Foliennummernplatzhalter 5">
            <a:extLst>
              <a:ext uri="{FF2B5EF4-FFF2-40B4-BE49-F238E27FC236}">
                <a16:creationId xmlns:a16="http://schemas.microsoft.com/office/drawing/2014/main" id="{03D64172-2A89-3BA9-7D22-05A223E2A171}"/>
              </a:ext>
            </a:extLst>
          </p:cNvPr>
          <p:cNvSpPr>
            <a:spLocks noGrp="1"/>
          </p:cNvSpPr>
          <p:nvPr>
            <p:ph type="sldNum" sz="quarter" idx="16"/>
          </p:nvPr>
        </p:nvSpPr>
        <p:spPr/>
        <p:txBody>
          <a:bodyPr/>
          <a:lstStyle/>
          <a:p>
            <a:r>
              <a:rPr lang="en-GB" noProof="0" dirty="0"/>
              <a:t>Slide </a:t>
            </a:r>
            <a:fld id="{93851547-B398-49D2-9DDB-033FF50AA622}" type="slidenum">
              <a:rPr lang="en-GB" noProof="0" smtClean="0"/>
              <a:pPr/>
              <a:t>‹#›</a:t>
            </a:fld>
            <a:endParaRPr lang="en-GB" noProof="0" dirty="0"/>
          </a:p>
        </p:txBody>
      </p:sp>
      <p:sp>
        <p:nvSpPr>
          <p:cNvPr id="3" name="Titel 4">
            <a:extLst>
              <a:ext uri="{FF2B5EF4-FFF2-40B4-BE49-F238E27FC236}">
                <a16:creationId xmlns:a16="http://schemas.microsoft.com/office/drawing/2014/main" id="{A2B2AA41-110B-8B12-02D0-DC2A3DDC99F9}"/>
              </a:ext>
            </a:extLst>
          </p:cNvPr>
          <p:cNvSpPr>
            <a:spLocks noGrp="1"/>
          </p:cNvSpPr>
          <p:nvPr>
            <p:ph type="title" hasCustomPrompt="1"/>
          </p:nvPr>
        </p:nvSpPr>
        <p:spPr>
          <a:xfrm>
            <a:off x="293686" y="258867"/>
            <a:ext cx="11600657" cy="290886"/>
          </a:xfrm>
        </p:spPr>
        <p:txBody>
          <a:bodyPr>
            <a:noAutofit/>
          </a:bodyPr>
          <a:lstStyle>
            <a:lvl1pPr>
              <a:defRPr cap="all" baseline="0"/>
            </a:lvl1pPr>
          </a:lstStyle>
          <a:p>
            <a:r>
              <a:rPr lang="en-GB" noProof="0" dirty="0"/>
              <a:t>Insert title</a:t>
            </a:r>
          </a:p>
        </p:txBody>
      </p:sp>
      <p:sp>
        <p:nvSpPr>
          <p:cNvPr id="5" name="Diagrammplatzhalter 4">
            <a:extLst>
              <a:ext uri="{FF2B5EF4-FFF2-40B4-BE49-F238E27FC236}">
                <a16:creationId xmlns:a16="http://schemas.microsoft.com/office/drawing/2014/main" id="{9383D59E-B27A-6BED-B7B6-8993D510A3BB}"/>
              </a:ext>
            </a:extLst>
          </p:cNvPr>
          <p:cNvSpPr>
            <a:spLocks noGrp="1"/>
          </p:cNvSpPr>
          <p:nvPr>
            <p:ph type="chart" sz="quarter" idx="18"/>
          </p:nvPr>
        </p:nvSpPr>
        <p:spPr>
          <a:xfrm>
            <a:off x="307180" y="1702594"/>
            <a:ext cx="5319713" cy="4355305"/>
          </a:xfrm>
        </p:spPr>
        <p:txBody>
          <a:bodyPr/>
          <a:lstStyle/>
          <a:p>
            <a:r>
              <a:rPr lang="en-US" noProof="0"/>
              <a:t>Click icon to add chart</a:t>
            </a:r>
            <a:endParaRPr lang="en-GB" noProof="0" dirty="0"/>
          </a:p>
        </p:txBody>
      </p:sp>
      <p:sp>
        <p:nvSpPr>
          <p:cNvPr id="8" name="Textplatzhalter 7">
            <a:extLst>
              <a:ext uri="{FF2B5EF4-FFF2-40B4-BE49-F238E27FC236}">
                <a16:creationId xmlns:a16="http://schemas.microsoft.com/office/drawing/2014/main" id="{4BC6B693-CDAA-FFE4-84C3-D0F4B5569DE7}"/>
              </a:ext>
            </a:extLst>
          </p:cNvPr>
          <p:cNvSpPr>
            <a:spLocks noGrp="1"/>
          </p:cNvSpPr>
          <p:nvPr>
            <p:ph type="body" sz="quarter" idx="19" hasCustomPrompt="1"/>
          </p:nvPr>
        </p:nvSpPr>
        <p:spPr>
          <a:xfrm>
            <a:off x="6550819" y="1702594"/>
            <a:ext cx="5348286" cy="4355306"/>
          </a:xfrm>
        </p:spPr>
        <p:txBody>
          <a:body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umsplatzhalter 1">
            <a:extLst>
              <a:ext uri="{FF2B5EF4-FFF2-40B4-BE49-F238E27FC236}">
                <a16:creationId xmlns:a16="http://schemas.microsoft.com/office/drawing/2014/main" id="{1880D559-9645-5436-3305-02CD000F0487}"/>
              </a:ext>
            </a:extLst>
          </p:cNvPr>
          <p:cNvSpPr>
            <a:spLocks noGrp="1"/>
          </p:cNvSpPr>
          <p:nvPr>
            <p:ph type="dt" sz="half" idx="20"/>
          </p:nvPr>
        </p:nvSpPr>
        <p:spPr>
          <a:xfrm>
            <a:off x="-36000" y="0"/>
            <a:ext cx="36000" cy="36000"/>
          </a:xfrm>
        </p:spPr>
        <p:txBody>
          <a:bodyPr/>
          <a:lstStyle>
            <a:lvl1pPr>
              <a:defRPr sz="100">
                <a:noFill/>
              </a:defRPr>
            </a:lvl1pPr>
          </a:lstStyle>
          <a:p>
            <a:fld id="{FFC1F586-0FCA-4489-9B52-EDE2FAD34057}" type="datetime1">
              <a:rPr lang="en-GB" noProof="0" smtClean="0"/>
              <a:t>13/02/2026</a:t>
            </a:fld>
            <a:endParaRPr lang="en-GB" noProof="0" dirty="0"/>
          </a:p>
        </p:txBody>
      </p:sp>
    </p:spTree>
    <p:custDataLst>
      <p:tags r:id="rId1"/>
    </p:custDataLst>
    <p:extLst>
      <p:ext uri="{BB962C8B-B14F-4D97-AF65-F5344CB8AC3E}">
        <p14:creationId xmlns:p14="http://schemas.microsoft.com/office/powerpoint/2010/main" val="1954425759"/>
      </p:ext>
    </p:extLst>
  </p:cSld>
  <p:clrMapOvr>
    <a:masterClrMapping/>
  </p:clrMapOvr>
  <p:extLst>
    <p:ext uri="{DCECCB84-F9BA-43D5-87BE-67443E8EF086}">
      <p15:sldGuideLst xmlns:p15="http://schemas.microsoft.com/office/powerpoint/2012/main">
        <p15:guide id="2" orient="horz" pos="1071" userDrawn="1">
          <p15:clr>
            <a:srgbClr val="FBAE40"/>
          </p15:clr>
        </p15:guide>
        <p15:guide id="5" pos="3545" userDrawn="1">
          <p15:clr>
            <a:srgbClr val="FBAE40"/>
          </p15:clr>
        </p15:guide>
        <p15:guide id="6" pos="412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2 columns">
    <p:spTree>
      <p:nvGrpSpPr>
        <p:cNvPr id="1" name=""/>
        <p:cNvGrpSpPr/>
        <p:nvPr/>
      </p:nvGrpSpPr>
      <p:grpSpPr>
        <a:xfrm>
          <a:off x="0" y="0"/>
          <a:ext cx="0" cy="0"/>
          <a:chOff x="0" y="0"/>
          <a:chExt cx="0" cy="0"/>
        </a:xfrm>
      </p:grpSpPr>
      <p:sp>
        <p:nvSpPr>
          <p:cNvPr id="10" name="Fußzeilenplatzhalter 9"/>
          <p:cNvSpPr>
            <a:spLocks noGrp="1"/>
          </p:cNvSpPr>
          <p:nvPr>
            <p:ph type="ftr" sz="quarter" idx="15"/>
          </p:nvPr>
        </p:nvSpPr>
        <p:spPr>
          <a:xfrm>
            <a:off x="1276998" y="6660267"/>
            <a:ext cx="3757431" cy="123111"/>
          </a:xfrm>
          <a:prstGeom prst="rect">
            <a:avLst/>
          </a:prstGeom>
        </p:spPr>
        <p:txBody>
          <a:bodyPr/>
          <a:lstStyle>
            <a:lvl1pPr>
              <a:defRPr cap="all" baseline="0"/>
            </a:lvl1pPr>
          </a:lstStyle>
          <a:p>
            <a:r>
              <a:rPr lang="en-GB" noProof="0" dirty="0"/>
              <a:t>NAME OF PRESENTATION</a:t>
            </a:r>
          </a:p>
        </p:txBody>
      </p:sp>
      <p:sp>
        <p:nvSpPr>
          <p:cNvPr id="6" name="Foliennummernplatzhalter 5">
            <a:extLst>
              <a:ext uri="{FF2B5EF4-FFF2-40B4-BE49-F238E27FC236}">
                <a16:creationId xmlns:a16="http://schemas.microsoft.com/office/drawing/2014/main" id="{03D64172-2A89-3BA9-7D22-05A223E2A171}"/>
              </a:ext>
            </a:extLst>
          </p:cNvPr>
          <p:cNvSpPr>
            <a:spLocks noGrp="1"/>
          </p:cNvSpPr>
          <p:nvPr>
            <p:ph type="sldNum" sz="quarter" idx="16"/>
          </p:nvPr>
        </p:nvSpPr>
        <p:spPr/>
        <p:txBody>
          <a:bodyPr/>
          <a:lstStyle/>
          <a:p>
            <a:r>
              <a:rPr lang="en-GB" noProof="0" dirty="0"/>
              <a:t>Slide </a:t>
            </a:r>
            <a:fld id="{93851547-B398-49D2-9DDB-033FF50AA622}" type="slidenum">
              <a:rPr lang="en-GB" noProof="0" smtClean="0"/>
              <a:pPr/>
              <a:t>‹#›</a:t>
            </a:fld>
            <a:endParaRPr lang="en-GB" noProof="0" dirty="0"/>
          </a:p>
        </p:txBody>
      </p:sp>
      <p:sp>
        <p:nvSpPr>
          <p:cNvPr id="7" name="Bildplatzhalter 6">
            <a:extLst>
              <a:ext uri="{FF2B5EF4-FFF2-40B4-BE49-F238E27FC236}">
                <a16:creationId xmlns:a16="http://schemas.microsoft.com/office/drawing/2014/main" id="{69A4C5A8-79B9-DD59-C881-F300F70572D6}"/>
              </a:ext>
            </a:extLst>
          </p:cNvPr>
          <p:cNvSpPr>
            <a:spLocks noGrp="1"/>
          </p:cNvSpPr>
          <p:nvPr>
            <p:ph type="pic" sz="quarter" idx="18"/>
          </p:nvPr>
        </p:nvSpPr>
        <p:spPr>
          <a:xfrm>
            <a:off x="307180" y="1702594"/>
            <a:ext cx="5319713" cy="1782765"/>
          </a:xfrm>
          <a:solidFill>
            <a:schemeClr val="bg1">
              <a:lumMod val="95000"/>
            </a:schemeClr>
          </a:solidFill>
        </p:spPr>
        <p:txBody>
          <a:bodyPr/>
          <a:lstStyle/>
          <a:p>
            <a:r>
              <a:rPr lang="en-US" noProof="0"/>
              <a:t>Click icon to add picture</a:t>
            </a:r>
            <a:endParaRPr lang="en-GB" noProof="0" dirty="0"/>
          </a:p>
        </p:txBody>
      </p:sp>
      <p:sp>
        <p:nvSpPr>
          <p:cNvPr id="11" name="Bildplatzhalter 6">
            <a:extLst>
              <a:ext uri="{FF2B5EF4-FFF2-40B4-BE49-F238E27FC236}">
                <a16:creationId xmlns:a16="http://schemas.microsoft.com/office/drawing/2014/main" id="{D24D37AF-4469-335F-7D50-99717E9279EE}"/>
              </a:ext>
            </a:extLst>
          </p:cNvPr>
          <p:cNvSpPr>
            <a:spLocks noGrp="1"/>
          </p:cNvSpPr>
          <p:nvPr>
            <p:ph type="pic" sz="quarter" idx="19"/>
          </p:nvPr>
        </p:nvSpPr>
        <p:spPr>
          <a:xfrm>
            <a:off x="6550818" y="1702593"/>
            <a:ext cx="5348288" cy="1782765"/>
          </a:xfrm>
          <a:solidFill>
            <a:schemeClr val="bg1">
              <a:lumMod val="95000"/>
            </a:schemeClr>
          </a:solidFill>
        </p:spPr>
        <p:txBody>
          <a:bodyPr/>
          <a:lstStyle/>
          <a:p>
            <a:r>
              <a:rPr lang="en-US" noProof="0"/>
              <a:t>Click icon to add picture</a:t>
            </a:r>
            <a:endParaRPr lang="en-GB" noProof="0" dirty="0"/>
          </a:p>
        </p:txBody>
      </p:sp>
      <p:sp>
        <p:nvSpPr>
          <p:cNvPr id="12" name="Titel 4">
            <a:extLst>
              <a:ext uri="{FF2B5EF4-FFF2-40B4-BE49-F238E27FC236}">
                <a16:creationId xmlns:a16="http://schemas.microsoft.com/office/drawing/2014/main" id="{A9BDA877-3851-A4B3-7AAD-8C037A4037A2}"/>
              </a:ext>
            </a:extLst>
          </p:cNvPr>
          <p:cNvSpPr>
            <a:spLocks noGrp="1"/>
          </p:cNvSpPr>
          <p:nvPr>
            <p:ph type="title" hasCustomPrompt="1"/>
          </p:nvPr>
        </p:nvSpPr>
        <p:spPr>
          <a:xfrm>
            <a:off x="293686" y="258867"/>
            <a:ext cx="11600657" cy="290886"/>
          </a:xfrm>
        </p:spPr>
        <p:txBody>
          <a:bodyPr>
            <a:noAutofit/>
          </a:bodyPr>
          <a:lstStyle>
            <a:lvl1pPr>
              <a:defRPr cap="all" baseline="0"/>
            </a:lvl1pPr>
          </a:lstStyle>
          <a:p>
            <a:r>
              <a:rPr lang="en-GB" noProof="0" dirty="0"/>
              <a:t>Insert title</a:t>
            </a:r>
          </a:p>
        </p:txBody>
      </p:sp>
      <p:sp>
        <p:nvSpPr>
          <p:cNvPr id="4" name="Textplatzhalter 7">
            <a:extLst>
              <a:ext uri="{FF2B5EF4-FFF2-40B4-BE49-F238E27FC236}">
                <a16:creationId xmlns:a16="http://schemas.microsoft.com/office/drawing/2014/main" id="{02D8C4BE-DE2D-1E1D-E41E-26526B6B8767}"/>
              </a:ext>
            </a:extLst>
          </p:cNvPr>
          <p:cNvSpPr>
            <a:spLocks noGrp="1"/>
          </p:cNvSpPr>
          <p:nvPr>
            <p:ph type="body" sz="quarter" idx="20" hasCustomPrompt="1"/>
          </p:nvPr>
        </p:nvSpPr>
        <p:spPr>
          <a:xfrm>
            <a:off x="6553200" y="3743325"/>
            <a:ext cx="5345905" cy="2314574"/>
          </a:xfrm>
        </p:spPr>
        <p:txBody>
          <a:body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platzhalter 7">
            <a:extLst>
              <a:ext uri="{FF2B5EF4-FFF2-40B4-BE49-F238E27FC236}">
                <a16:creationId xmlns:a16="http://schemas.microsoft.com/office/drawing/2014/main" id="{75D8310E-BC56-1CBB-EB8B-C4B2EE057EF1}"/>
              </a:ext>
            </a:extLst>
          </p:cNvPr>
          <p:cNvSpPr>
            <a:spLocks noGrp="1"/>
          </p:cNvSpPr>
          <p:nvPr>
            <p:ph type="body" sz="quarter" idx="21" hasCustomPrompt="1"/>
          </p:nvPr>
        </p:nvSpPr>
        <p:spPr>
          <a:xfrm>
            <a:off x="307180" y="3743325"/>
            <a:ext cx="5319713" cy="2314574"/>
          </a:xfrm>
        </p:spPr>
        <p:txBody>
          <a:body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Datumsplatzhalter 1">
            <a:extLst>
              <a:ext uri="{FF2B5EF4-FFF2-40B4-BE49-F238E27FC236}">
                <a16:creationId xmlns:a16="http://schemas.microsoft.com/office/drawing/2014/main" id="{2A19D730-6BF5-9BC3-8B23-2F51F4A631A6}"/>
              </a:ext>
            </a:extLst>
          </p:cNvPr>
          <p:cNvSpPr>
            <a:spLocks noGrp="1"/>
          </p:cNvSpPr>
          <p:nvPr>
            <p:ph type="dt" sz="half" idx="22"/>
          </p:nvPr>
        </p:nvSpPr>
        <p:spPr>
          <a:xfrm>
            <a:off x="-36000" y="0"/>
            <a:ext cx="36000" cy="36000"/>
          </a:xfrm>
        </p:spPr>
        <p:txBody>
          <a:bodyPr/>
          <a:lstStyle>
            <a:lvl1pPr>
              <a:defRPr sz="100">
                <a:noFill/>
              </a:defRPr>
            </a:lvl1pPr>
          </a:lstStyle>
          <a:p>
            <a:fld id="{71E07CDA-FB35-4B55-9232-77404B04DF1A}" type="datetime1">
              <a:rPr lang="en-GB" noProof="0" smtClean="0"/>
              <a:t>13/02/2026</a:t>
            </a:fld>
            <a:endParaRPr lang="en-GB" noProof="0" dirty="0"/>
          </a:p>
        </p:txBody>
      </p:sp>
    </p:spTree>
    <p:custDataLst>
      <p:tags r:id="rId1"/>
    </p:custDataLst>
    <p:extLst>
      <p:ext uri="{BB962C8B-B14F-4D97-AF65-F5344CB8AC3E}">
        <p14:creationId xmlns:p14="http://schemas.microsoft.com/office/powerpoint/2010/main" val="2212963526"/>
      </p:ext>
    </p:extLst>
  </p:cSld>
  <p:clrMapOvr>
    <a:masterClrMapping/>
  </p:clrMapOvr>
  <p:extLst>
    <p:ext uri="{DCECCB84-F9BA-43D5-87BE-67443E8EF086}">
      <p15:sldGuideLst xmlns:p15="http://schemas.microsoft.com/office/powerpoint/2012/main">
        <p15:guide id="2" orient="horz" pos="1071" userDrawn="1">
          <p15:clr>
            <a:srgbClr val="FBAE40"/>
          </p15:clr>
        </p15:guide>
        <p15:guide id="5" pos="3545" userDrawn="1">
          <p15:clr>
            <a:srgbClr val="FBAE40"/>
          </p15:clr>
        </p15:guide>
        <p15:guide id="6" pos="412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1/2 picture">
    <p:spTree>
      <p:nvGrpSpPr>
        <p:cNvPr id="1" name=""/>
        <p:cNvGrpSpPr/>
        <p:nvPr/>
      </p:nvGrpSpPr>
      <p:grpSpPr>
        <a:xfrm>
          <a:off x="0" y="0"/>
          <a:ext cx="0" cy="0"/>
          <a:chOff x="0" y="0"/>
          <a:chExt cx="0" cy="0"/>
        </a:xfrm>
      </p:grpSpPr>
      <p:sp>
        <p:nvSpPr>
          <p:cNvPr id="10" name="Fußzeilenplatzhalter 9"/>
          <p:cNvSpPr>
            <a:spLocks noGrp="1"/>
          </p:cNvSpPr>
          <p:nvPr>
            <p:ph type="ftr" sz="quarter" idx="15"/>
          </p:nvPr>
        </p:nvSpPr>
        <p:spPr>
          <a:xfrm>
            <a:off x="1276998" y="6660267"/>
            <a:ext cx="3757431" cy="123111"/>
          </a:xfrm>
          <a:prstGeom prst="rect">
            <a:avLst/>
          </a:prstGeom>
        </p:spPr>
        <p:txBody>
          <a:bodyPr/>
          <a:lstStyle>
            <a:lvl1pPr>
              <a:defRPr cap="all" baseline="0"/>
            </a:lvl1pPr>
          </a:lstStyle>
          <a:p>
            <a:r>
              <a:rPr lang="en-GB" noProof="0" dirty="0"/>
              <a:t>NAME OF PRESENTATION</a:t>
            </a:r>
          </a:p>
        </p:txBody>
      </p:sp>
      <p:sp>
        <p:nvSpPr>
          <p:cNvPr id="6" name="Foliennummernplatzhalter 5">
            <a:extLst>
              <a:ext uri="{FF2B5EF4-FFF2-40B4-BE49-F238E27FC236}">
                <a16:creationId xmlns:a16="http://schemas.microsoft.com/office/drawing/2014/main" id="{03D64172-2A89-3BA9-7D22-05A223E2A171}"/>
              </a:ext>
            </a:extLst>
          </p:cNvPr>
          <p:cNvSpPr>
            <a:spLocks noGrp="1"/>
          </p:cNvSpPr>
          <p:nvPr>
            <p:ph type="sldNum" sz="quarter" idx="16"/>
          </p:nvPr>
        </p:nvSpPr>
        <p:spPr/>
        <p:txBody>
          <a:bodyPr/>
          <a:lstStyle/>
          <a:p>
            <a:r>
              <a:rPr lang="en-GB" noProof="0" dirty="0"/>
              <a:t>Slide </a:t>
            </a:r>
            <a:fld id="{93851547-B398-49D2-9DDB-033FF50AA622}" type="slidenum">
              <a:rPr lang="en-GB" noProof="0" smtClean="0"/>
              <a:pPr/>
              <a:t>‹#›</a:t>
            </a:fld>
            <a:endParaRPr lang="en-GB" noProof="0" dirty="0"/>
          </a:p>
        </p:txBody>
      </p:sp>
      <p:sp>
        <p:nvSpPr>
          <p:cNvPr id="3" name="Titel 4">
            <a:extLst>
              <a:ext uri="{FF2B5EF4-FFF2-40B4-BE49-F238E27FC236}">
                <a16:creationId xmlns:a16="http://schemas.microsoft.com/office/drawing/2014/main" id="{3EC16112-3D37-DC97-7CB1-B71B1ACC8F96}"/>
              </a:ext>
            </a:extLst>
          </p:cNvPr>
          <p:cNvSpPr>
            <a:spLocks noGrp="1"/>
          </p:cNvSpPr>
          <p:nvPr>
            <p:ph type="title" hasCustomPrompt="1"/>
          </p:nvPr>
        </p:nvSpPr>
        <p:spPr>
          <a:xfrm>
            <a:off x="293686" y="258867"/>
            <a:ext cx="11600657" cy="290886"/>
          </a:xfrm>
        </p:spPr>
        <p:txBody>
          <a:bodyPr>
            <a:noAutofit/>
          </a:bodyPr>
          <a:lstStyle>
            <a:lvl1pPr>
              <a:defRPr cap="all" baseline="0"/>
            </a:lvl1pPr>
          </a:lstStyle>
          <a:p>
            <a:r>
              <a:rPr lang="en-GB" noProof="0" dirty="0"/>
              <a:t>Insert title</a:t>
            </a:r>
          </a:p>
        </p:txBody>
      </p:sp>
      <p:sp>
        <p:nvSpPr>
          <p:cNvPr id="4" name="Bildplatzhalter 6">
            <a:extLst>
              <a:ext uri="{FF2B5EF4-FFF2-40B4-BE49-F238E27FC236}">
                <a16:creationId xmlns:a16="http://schemas.microsoft.com/office/drawing/2014/main" id="{A64DD133-6E9D-F274-E15B-0808E309F9EC}"/>
              </a:ext>
            </a:extLst>
          </p:cNvPr>
          <p:cNvSpPr>
            <a:spLocks noGrp="1"/>
          </p:cNvSpPr>
          <p:nvPr>
            <p:ph type="pic" sz="quarter" idx="18"/>
          </p:nvPr>
        </p:nvSpPr>
        <p:spPr>
          <a:xfrm>
            <a:off x="5787684" y="785551"/>
            <a:ext cx="6111422" cy="5437186"/>
          </a:xfrm>
          <a:solidFill>
            <a:schemeClr val="bg1">
              <a:lumMod val="95000"/>
            </a:schemeClr>
          </a:solidFill>
        </p:spPr>
        <p:txBody>
          <a:bodyPr/>
          <a:lstStyle/>
          <a:p>
            <a:r>
              <a:rPr lang="en-US" noProof="0"/>
              <a:t>Click icon to add picture</a:t>
            </a:r>
            <a:endParaRPr lang="en-GB" noProof="0" dirty="0"/>
          </a:p>
        </p:txBody>
      </p:sp>
      <p:sp>
        <p:nvSpPr>
          <p:cNvPr id="5" name="Textplatzhalter 7">
            <a:extLst>
              <a:ext uri="{FF2B5EF4-FFF2-40B4-BE49-F238E27FC236}">
                <a16:creationId xmlns:a16="http://schemas.microsoft.com/office/drawing/2014/main" id="{32C46298-C636-6538-0C77-164EB32EC612}"/>
              </a:ext>
            </a:extLst>
          </p:cNvPr>
          <p:cNvSpPr>
            <a:spLocks noGrp="1"/>
          </p:cNvSpPr>
          <p:nvPr>
            <p:ph type="body" sz="quarter" idx="19" hasCustomPrompt="1"/>
          </p:nvPr>
        </p:nvSpPr>
        <p:spPr>
          <a:xfrm>
            <a:off x="307180" y="1702594"/>
            <a:ext cx="5320507" cy="4355306"/>
          </a:xfrm>
        </p:spPr>
        <p:txBody>
          <a:body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umsplatzhalter 1">
            <a:extLst>
              <a:ext uri="{FF2B5EF4-FFF2-40B4-BE49-F238E27FC236}">
                <a16:creationId xmlns:a16="http://schemas.microsoft.com/office/drawing/2014/main" id="{1F339484-F32F-8A49-5913-EBC71F1170A0}"/>
              </a:ext>
            </a:extLst>
          </p:cNvPr>
          <p:cNvSpPr>
            <a:spLocks noGrp="1"/>
          </p:cNvSpPr>
          <p:nvPr>
            <p:ph type="dt" sz="half" idx="20"/>
          </p:nvPr>
        </p:nvSpPr>
        <p:spPr>
          <a:xfrm>
            <a:off x="-36000" y="0"/>
            <a:ext cx="36000" cy="36000"/>
          </a:xfrm>
        </p:spPr>
        <p:txBody>
          <a:bodyPr/>
          <a:lstStyle>
            <a:lvl1pPr>
              <a:defRPr sz="100">
                <a:noFill/>
              </a:defRPr>
            </a:lvl1pPr>
          </a:lstStyle>
          <a:p>
            <a:fld id="{0D4BC366-9D54-4347-B53A-41588F3FB828}" type="datetime1">
              <a:rPr lang="en-GB" noProof="0" smtClean="0"/>
              <a:t>13/02/2026</a:t>
            </a:fld>
            <a:endParaRPr lang="en-GB" noProof="0" dirty="0"/>
          </a:p>
        </p:txBody>
      </p:sp>
    </p:spTree>
    <p:custDataLst>
      <p:tags r:id="rId1"/>
    </p:custDataLst>
    <p:extLst>
      <p:ext uri="{BB962C8B-B14F-4D97-AF65-F5344CB8AC3E}">
        <p14:creationId xmlns:p14="http://schemas.microsoft.com/office/powerpoint/2010/main" val="3421176684"/>
      </p:ext>
    </p:extLst>
  </p:cSld>
  <p:clrMapOvr>
    <a:masterClrMapping/>
  </p:clrMapOvr>
  <p:extLst>
    <p:ext uri="{DCECCB84-F9BA-43D5-87BE-67443E8EF086}">
      <p15:sldGuideLst xmlns:p15="http://schemas.microsoft.com/office/powerpoint/2012/main">
        <p15:guide id="2" orient="horz" pos="494" userDrawn="1">
          <p15:clr>
            <a:srgbClr val="FBAE40"/>
          </p15:clr>
        </p15:guide>
        <p15:guide id="3" orient="horz" pos="3920" userDrawn="1">
          <p15:clr>
            <a:srgbClr val="FBAE40"/>
          </p15:clr>
        </p15:guide>
        <p15:guide id="4" pos="3645" userDrawn="1">
          <p15:clr>
            <a:srgbClr val="FBAE40"/>
          </p15:clr>
        </p15:guide>
        <p15:guide id="5" pos="3545" userDrawn="1">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20" Type="http://schemas.openxmlformats.org/officeDocument/2006/relationships/tags" Target="../tags/tag2.xml"/><Relationship Id="rId21" Type="http://schemas.openxmlformats.org/officeDocument/2006/relationships/tags" Target="../tags/tag3.xml"/><Relationship Id="rId22" Type="http://schemas.openxmlformats.org/officeDocument/2006/relationships/oleObject" Target="../embeddings/oleObject1.bin"/><Relationship Id="rId23"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FEF302F-A008-0720-740D-8AC804F98186}"/>
              </a:ext>
            </a:extLst>
          </p:cNvPr>
          <p:cNvSpPr/>
          <p:nvPr userDrawn="1"/>
        </p:nvSpPr>
        <p:spPr bwMode="gray">
          <a:xfrm>
            <a:off x="1257" y="6358695"/>
            <a:ext cx="12203443" cy="50305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008" tIns="61004" rIns="122008" bIns="61004" spcCol="0" rtlCol="0" anchor="ctr"/>
          <a:lstStyle/>
          <a:p>
            <a:pPr algn="ctr"/>
            <a:endParaRPr lang="en-GB" noProof="0" dirty="0"/>
          </a:p>
        </p:txBody>
      </p:sp>
      <p:sp>
        <p:nvSpPr>
          <p:cNvPr id="13" name="Freeform 9">
            <a:extLst>
              <a:ext uri="{FF2B5EF4-FFF2-40B4-BE49-F238E27FC236}">
                <a16:creationId xmlns:a16="http://schemas.microsoft.com/office/drawing/2014/main" id="{CEEACF53-A0D7-42CE-EBEC-4606FD8BBFF4}"/>
              </a:ext>
            </a:extLst>
          </p:cNvPr>
          <p:cNvSpPr>
            <a:spLocks/>
          </p:cNvSpPr>
          <p:nvPr userDrawn="1"/>
        </p:nvSpPr>
        <p:spPr bwMode="gray">
          <a:xfrm>
            <a:off x="301280" y="6357938"/>
            <a:ext cx="768238" cy="503039"/>
          </a:xfrm>
          <a:custGeom>
            <a:avLst/>
            <a:gdLst/>
            <a:ahLst/>
            <a:cxnLst/>
            <a:rect l="l" t="t" r="r" b="b"/>
            <a:pathLst>
              <a:path w="1150009" h="754540">
                <a:moveTo>
                  <a:pt x="650005" y="342056"/>
                </a:moveTo>
                <a:cubicBezTo>
                  <a:pt x="1150009" y="342056"/>
                  <a:pt x="1150009" y="342056"/>
                  <a:pt x="1150009" y="342056"/>
                </a:cubicBezTo>
                <a:cubicBezTo>
                  <a:pt x="1150009" y="526926"/>
                  <a:pt x="1150009" y="659487"/>
                  <a:pt x="1150009" y="754540"/>
                </a:cubicBezTo>
                <a:lnTo>
                  <a:pt x="840006" y="754540"/>
                </a:lnTo>
                <a:cubicBezTo>
                  <a:pt x="840006" y="559844"/>
                  <a:pt x="840006" y="559844"/>
                  <a:pt x="840006" y="559844"/>
                </a:cubicBezTo>
                <a:cubicBezTo>
                  <a:pt x="650005" y="559844"/>
                  <a:pt x="650005" y="559844"/>
                  <a:pt x="650005" y="559844"/>
                </a:cubicBezTo>
                <a:cubicBezTo>
                  <a:pt x="650005" y="342056"/>
                  <a:pt x="650005" y="342056"/>
                  <a:pt x="650005" y="342056"/>
                </a:cubicBezTo>
                <a:close/>
                <a:moveTo>
                  <a:pt x="181676" y="0"/>
                </a:moveTo>
                <a:lnTo>
                  <a:pt x="1120009" y="0"/>
                </a:lnTo>
                <a:cubicBezTo>
                  <a:pt x="1120009" y="144066"/>
                  <a:pt x="1120009" y="144066"/>
                  <a:pt x="1120009" y="144066"/>
                </a:cubicBezTo>
                <a:cubicBezTo>
                  <a:pt x="1020008" y="84669"/>
                  <a:pt x="870007" y="64870"/>
                  <a:pt x="800007" y="64870"/>
                </a:cubicBezTo>
                <a:cubicBezTo>
                  <a:pt x="540005" y="64870"/>
                  <a:pt x="320002" y="173765"/>
                  <a:pt x="320002" y="450950"/>
                </a:cubicBezTo>
                <a:cubicBezTo>
                  <a:pt x="320002" y="584486"/>
                  <a:pt x="381916" y="690781"/>
                  <a:pt x="480397" y="754540"/>
                </a:cubicBezTo>
                <a:lnTo>
                  <a:pt x="77074" y="754540"/>
                </a:lnTo>
                <a:cubicBezTo>
                  <a:pt x="27933" y="674077"/>
                  <a:pt x="0" y="573351"/>
                  <a:pt x="0" y="450950"/>
                </a:cubicBezTo>
                <a:cubicBezTo>
                  <a:pt x="0" y="246024"/>
                  <a:pt x="65601" y="97659"/>
                  <a:pt x="18167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eaLnBrk="1"/>
            <a:endParaRPr lang="en-GB" dirty="0"/>
          </a:p>
        </p:txBody>
      </p:sp>
      <p:grpSp>
        <p:nvGrpSpPr>
          <p:cNvPr id="14" name="Gruppieren 13">
            <a:extLst>
              <a:ext uri="{FF2B5EF4-FFF2-40B4-BE49-F238E27FC236}">
                <a16:creationId xmlns:a16="http://schemas.microsoft.com/office/drawing/2014/main" id="{151AAE1D-A86F-0762-3E1C-844E75623BF6}"/>
              </a:ext>
            </a:extLst>
          </p:cNvPr>
          <p:cNvGrpSpPr/>
          <p:nvPr userDrawn="1"/>
        </p:nvGrpSpPr>
        <p:grpSpPr bwMode="gray">
          <a:xfrm>
            <a:off x="11135669" y="6556951"/>
            <a:ext cx="760093" cy="104581"/>
            <a:chOff x="5491163" y="3270250"/>
            <a:chExt cx="2859088" cy="393700"/>
          </a:xfrm>
        </p:grpSpPr>
        <p:sp>
          <p:nvSpPr>
            <p:cNvPr id="15" name="Freeform 12">
              <a:extLst>
                <a:ext uri="{FF2B5EF4-FFF2-40B4-BE49-F238E27FC236}">
                  <a16:creationId xmlns:a16="http://schemas.microsoft.com/office/drawing/2014/main" id="{B4D67324-29F6-0B01-85C5-15AD8E3673AF}"/>
                </a:ext>
              </a:extLst>
            </p:cNvPr>
            <p:cNvSpPr>
              <a:spLocks/>
            </p:cNvSpPr>
            <p:nvPr userDrawn="1"/>
          </p:nvSpPr>
          <p:spPr bwMode="gray">
            <a:xfrm>
              <a:off x="5983288" y="3270250"/>
              <a:ext cx="366713" cy="393700"/>
            </a:xfrm>
            <a:custGeom>
              <a:avLst/>
              <a:gdLst>
                <a:gd name="T0" fmla="*/ 321 w 462"/>
                <a:gd name="T1" fmla="*/ 0 h 496"/>
                <a:gd name="T2" fmla="*/ 371 w 462"/>
                <a:gd name="T3" fmla="*/ 4 h 496"/>
                <a:gd name="T4" fmla="*/ 424 w 462"/>
                <a:gd name="T5" fmla="*/ 14 h 496"/>
                <a:gd name="T6" fmla="*/ 449 w 462"/>
                <a:gd name="T7" fmla="*/ 127 h 496"/>
                <a:gd name="T8" fmla="*/ 406 w 462"/>
                <a:gd name="T9" fmla="*/ 110 h 496"/>
                <a:gd name="T10" fmla="*/ 360 w 462"/>
                <a:gd name="T11" fmla="*/ 99 h 496"/>
                <a:gd name="T12" fmla="*/ 322 w 462"/>
                <a:gd name="T13" fmla="*/ 95 h 496"/>
                <a:gd name="T14" fmla="*/ 268 w 462"/>
                <a:gd name="T15" fmla="*/ 100 h 496"/>
                <a:gd name="T16" fmla="*/ 218 w 462"/>
                <a:gd name="T17" fmla="*/ 114 h 496"/>
                <a:gd name="T18" fmla="*/ 179 w 462"/>
                <a:gd name="T19" fmla="*/ 138 h 496"/>
                <a:gd name="T20" fmla="*/ 149 w 462"/>
                <a:gd name="T21" fmla="*/ 174 h 496"/>
                <a:gd name="T22" fmla="*/ 134 w 462"/>
                <a:gd name="T23" fmla="*/ 223 h 496"/>
                <a:gd name="T24" fmla="*/ 134 w 462"/>
                <a:gd name="T25" fmla="*/ 282 h 496"/>
                <a:gd name="T26" fmla="*/ 153 w 462"/>
                <a:gd name="T27" fmla="*/ 332 h 496"/>
                <a:gd name="T28" fmla="*/ 188 w 462"/>
                <a:gd name="T29" fmla="*/ 371 h 496"/>
                <a:gd name="T30" fmla="*/ 235 w 462"/>
                <a:gd name="T31" fmla="*/ 395 h 496"/>
                <a:gd name="T32" fmla="*/ 293 w 462"/>
                <a:gd name="T33" fmla="*/ 404 h 496"/>
                <a:gd name="T34" fmla="*/ 339 w 462"/>
                <a:gd name="T35" fmla="*/ 394 h 496"/>
                <a:gd name="T36" fmla="*/ 263 w 462"/>
                <a:gd name="T37" fmla="*/ 298 h 496"/>
                <a:gd name="T38" fmla="*/ 462 w 462"/>
                <a:gd name="T39" fmla="*/ 208 h 496"/>
                <a:gd name="T40" fmla="*/ 422 w 462"/>
                <a:gd name="T41" fmla="*/ 484 h 496"/>
                <a:gd name="T42" fmla="*/ 355 w 462"/>
                <a:gd name="T43" fmla="*/ 494 h 496"/>
                <a:gd name="T44" fmla="*/ 299 w 462"/>
                <a:gd name="T45" fmla="*/ 496 h 496"/>
                <a:gd name="T46" fmla="*/ 248 w 462"/>
                <a:gd name="T47" fmla="*/ 495 h 496"/>
                <a:gd name="T48" fmla="*/ 193 w 462"/>
                <a:gd name="T49" fmla="*/ 487 h 496"/>
                <a:gd name="T50" fmla="*/ 139 w 462"/>
                <a:gd name="T51" fmla="*/ 470 h 496"/>
                <a:gd name="T52" fmla="*/ 90 w 462"/>
                <a:gd name="T53" fmla="*/ 442 h 496"/>
                <a:gd name="T54" fmla="*/ 50 w 462"/>
                <a:gd name="T55" fmla="*/ 404 h 496"/>
                <a:gd name="T56" fmla="*/ 19 w 462"/>
                <a:gd name="T57" fmla="*/ 352 h 496"/>
                <a:gd name="T58" fmla="*/ 2 w 462"/>
                <a:gd name="T59" fmla="*/ 289 h 496"/>
                <a:gd name="T60" fmla="*/ 2 w 462"/>
                <a:gd name="T61" fmla="*/ 212 h 496"/>
                <a:gd name="T62" fmla="*/ 19 w 462"/>
                <a:gd name="T63" fmla="*/ 144 h 496"/>
                <a:gd name="T64" fmla="*/ 52 w 462"/>
                <a:gd name="T65" fmla="*/ 90 h 496"/>
                <a:gd name="T66" fmla="*/ 98 w 462"/>
                <a:gd name="T67" fmla="*/ 49 h 496"/>
                <a:gd name="T68" fmla="*/ 157 w 462"/>
                <a:gd name="T69" fmla="*/ 22 h 496"/>
                <a:gd name="T70" fmla="*/ 225 w 462"/>
                <a:gd name="T71" fmla="*/ 5 h 496"/>
                <a:gd name="T72" fmla="*/ 303 w 462"/>
                <a:gd name="T73"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2" h="496">
                  <a:moveTo>
                    <a:pt x="303" y="0"/>
                  </a:moveTo>
                  <a:lnTo>
                    <a:pt x="321" y="0"/>
                  </a:lnTo>
                  <a:lnTo>
                    <a:pt x="344" y="1"/>
                  </a:lnTo>
                  <a:lnTo>
                    <a:pt x="371" y="4"/>
                  </a:lnTo>
                  <a:lnTo>
                    <a:pt x="398" y="8"/>
                  </a:lnTo>
                  <a:lnTo>
                    <a:pt x="424" y="14"/>
                  </a:lnTo>
                  <a:lnTo>
                    <a:pt x="449" y="22"/>
                  </a:lnTo>
                  <a:lnTo>
                    <a:pt x="449" y="127"/>
                  </a:lnTo>
                  <a:lnTo>
                    <a:pt x="428" y="117"/>
                  </a:lnTo>
                  <a:lnTo>
                    <a:pt x="406" y="110"/>
                  </a:lnTo>
                  <a:lnTo>
                    <a:pt x="382" y="103"/>
                  </a:lnTo>
                  <a:lnTo>
                    <a:pt x="360" y="99"/>
                  </a:lnTo>
                  <a:lnTo>
                    <a:pt x="339" y="97"/>
                  </a:lnTo>
                  <a:lnTo>
                    <a:pt x="322" y="95"/>
                  </a:lnTo>
                  <a:lnTo>
                    <a:pt x="294" y="97"/>
                  </a:lnTo>
                  <a:lnTo>
                    <a:pt x="268" y="100"/>
                  </a:lnTo>
                  <a:lnTo>
                    <a:pt x="242" y="105"/>
                  </a:lnTo>
                  <a:lnTo>
                    <a:pt x="218" y="114"/>
                  </a:lnTo>
                  <a:lnTo>
                    <a:pt x="197" y="125"/>
                  </a:lnTo>
                  <a:lnTo>
                    <a:pt x="179" y="138"/>
                  </a:lnTo>
                  <a:lnTo>
                    <a:pt x="162" y="156"/>
                  </a:lnTo>
                  <a:lnTo>
                    <a:pt x="149" y="174"/>
                  </a:lnTo>
                  <a:lnTo>
                    <a:pt x="139" y="198"/>
                  </a:lnTo>
                  <a:lnTo>
                    <a:pt x="134" y="223"/>
                  </a:lnTo>
                  <a:lnTo>
                    <a:pt x="132" y="252"/>
                  </a:lnTo>
                  <a:lnTo>
                    <a:pt x="134" y="282"/>
                  </a:lnTo>
                  <a:lnTo>
                    <a:pt x="142" y="308"/>
                  </a:lnTo>
                  <a:lnTo>
                    <a:pt x="153" y="332"/>
                  </a:lnTo>
                  <a:lnTo>
                    <a:pt x="168" y="353"/>
                  </a:lnTo>
                  <a:lnTo>
                    <a:pt x="188" y="371"/>
                  </a:lnTo>
                  <a:lnTo>
                    <a:pt x="209" y="385"/>
                  </a:lnTo>
                  <a:lnTo>
                    <a:pt x="235" y="395"/>
                  </a:lnTo>
                  <a:lnTo>
                    <a:pt x="263" y="402"/>
                  </a:lnTo>
                  <a:lnTo>
                    <a:pt x="293" y="404"/>
                  </a:lnTo>
                  <a:lnTo>
                    <a:pt x="318" y="401"/>
                  </a:lnTo>
                  <a:lnTo>
                    <a:pt x="339" y="394"/>
                  </a:lnTo>
                  <a:lnTo>
                    <a:pt x="339" y="298"/>
                  </a:lnTo>
                  <a:lnTo>
                    <a:pt x="263" y="298"/>
                  </a:lnTo>
                  <a:lnTo>
                    <a:pt x="263" y="208"/>
                  </a:lnTo>
                  <a:lnTo>
                    <a:pt x="462" y="208"/>
                  </a:lnTo>
                  <a:lnTo>
                    <a:pt x="462" y="474"/>
                  </a:lnTo>
                  <a:lnTo>
                    <a:pt x="422" y="484"/>
                  </a:lnTo>
                  <a:lnTo>
                    <a:pt x="387" y="489"/>
                  </a:lnTo>
                  <a:lnTo>
                    <a:pt x="355" y="494"/>
                  </a:lnTo>
                  <a:lnTo>
                    <a:pt x="326" y="496"/>
                  </a:lnTo>
                  <a:lnTo>
                    <a:pt x="299" y="496"/>
                  </a:lnTo>
                  <a:lnTo>
                    <a:pt x="275" y="496"/>
                  </a:lnTo>
                  <a:lnTo>
                    <a:pt x="248" y="495"/>
                  </a:lnTo>
                  <a:lnTo>
                    <a:pt x="220" y="493"/>
                  </a:lnTo>
                  <a:lnTo>
                    <a:pt x="193" y="487"/>
                  </a:lnTo>
                  <a:lnTo>
                    <a:pt x="166" y="480"/>
                  </a:lnTo>
                  <a:lnTo>
                    <a:pt x="139" y="470"/>
                  </a:lnTo>
                  <a:lnTo>
                    <a:pt x="114" y="458"/>
                  </a:lnTo>
                  <a:lnTo>
                    <a:pt x="90" y="442"/>
                  </a:lnTo>
                  <a:lnTo>
                    <a:pt x="68" y="424"/>
                  </a:lnTo>
                  <a:lnTo>
                    <a:pt x="50" y="404"/>
                  </a:lnTo>
                  <a:lnTo>
                    <a:pt x="32" y="380"/>
                  </a:lnTo>
                  <a:lnTo>
                    <a:pt x="19" y="352"/>
                  </a:lnTo>
                  <a:lnTo>
                    <a:pt x="9" y="323"/>
                  </a:lnTo>
                  <a:lnTo>
                    <a:pt x="2" y="289"/>
                  </a:lnTo>
                  <a:lnTo>
                    <a:pt x="0" y="252"/>
                  </a:lnTo>
                  <a:lnTo>
                    <a:pt x="2" y="212"/>
                  </a:lnTo>
                  <a:lnTo>
                    <a:pt x="9" y="177"/>
                  </a:lnTo>
                  <a:lnTo>
                    <a:pt x="19" y="144"/>
                  </a:lnTo>
                  <a:lnTo>
                    <a:pt x="34" y="115"/>
                  </a:lnTo>
                  <a:lnTo>
                    <a:pt x="52" y="90"/>
                  </a:lnTo>
                  <a:lnTo>
                    <a:pt x="74" y="68"/>
                  </a:lnTo>
                  <a:lnTo>
                    <a:pt x="98" y="49"/>
                  </a:lnTo>
                  <a:lnTo>
                    <a:pt x="126" y="34"/>
                  </a:lnTo>
                  <a:lnTo>
                    <a:pt x="157" y="22"/>
                  </a:lnTo>
                  <a:lnTo>
                    <a:pt x="190" y="12"/>
                  </a:lnTo>
                  <a:lnTo>
                    <a:pt x="225" y="5"/>
                  </a:lnTo>
                  <a:lnTo>
                    <a:pt x="263" y="1"/>
                  </a:lnTo>
                  <a:lnTo>
                    <a:pt x="303" y="0"/>
                  </a:lnTo>
                  <a:close/>
                </a:path>
              </a:pathLst>
            </a:custGeom>
            <a:solidFill>
              <a:schemeClr val="tx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6" name="Freeform 13">
              <a:extLst>
                <a:ext uri="{FF2B5EF4-FFF2-40B4-BE49-F238E27FC236}">
                  <a16:creationId xmlns:a16="http://schemas.microsoft.com/office/drawing/2014/main" id="{993B3837-1499-334C-1D28-3E44D9376A88}"/>
                </a:ext>
              </a:extLst>
            </p:cNvPr>
            <p:cNvSpPr>
              <a:spLocks/>
            </p:cNvSpPr>
            <p:nvPr userDrawn="1"/>
          </p:nvSpPr>
          <p:spPr bwMode="gray">
            <a:xfrm>
              <a:off x="6437313" y="3276600"/>
              <a:ext cx="273050" cy="382588"/>
            </a:xfrm>
            <a:custGeom>
              <a:avLst/>
              <a:gdLst>
                <a:gd name="T0" fmla="*/ 0 w 344"/>
                <a:gd name="T1" fmla="*/ 0 h 481"/>
                <a:gd name="T2" fmla="*/ 336 w 344"/>
                <a:gd name="T3" fmla="*/ 0 h 481"/>
                <a:gd name="T4" fmla="*/ 336 w 344"/>
                <a:gd name="T5" fmla="*/ 93 h 481"/>
                <a:gd name="T6" fmla="*/ 127 w 344"/>
                <a:gd name="T7" fmla="*/ 93 h 481"/>
                <a:gd name="T8" fmla="*/ 127 w 344"/>
                <a:gd name="T9" fmla="*/ 191 h 481"/>
                <a:gd name="T10" fmla="*/ 324 w 344"/>
                <a:gd name="T11" fmla="*/ 191 h 481"/>
                <a:gd name="T12" fmla="*/ 324 w 344"/>
                <a:gd name="T13" fmla="*/ 281 h 481"/>
                <a:gd name="T14" fmla="*/ 127 w 344"/>
                <a:gd name="T15" fmla="*/ 281 h 481"/>
                <a:gd name="T16" fmla="*/ 127 w 344"/>
                <a:gd name="T17" fmla="*/ 390 h 481"/>
                <a:gd name="T18" fmla="*/ 344 w 344"/>
                <a:gd name="T19" fmla="*/ 390 h 481"/>
                <a:gd name="T20" fmla="*/ 344 w 344"/>
                <a:gd name="T21" fmla="*/ 481 h 481"/>
                <a:gd name="T22" fmla="*/ 0 w 344"/>
                <a:gd name="T23" fmla="*/ 481 h 481"/>
                <a:gd name="T24" fmla="*/ 0 w 344"/>
                <a:gd name="T25"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481">
                  <a:moveTo>
                    <a:pt x="0" y="0"/>
                  </a:moveTo>
                  <a:lnTo>
                    <a:pt x="336" y="0"/>
                  </a:lnTo>
                  <a:lnTo>
                    <a:pt x="336" y="93"/>
                  </a:lnTo>
                  <a:lnTo>
                    <a:pt x="127" y="93"/>
                  </a:lnTo>
                  <a:lnTo>
                    <a:pt x="127" y="191"/>
                  </a:lnTo>
                  <a:lnTo>
                    <a:pt x="324" y="191"/>
                  </a:lnTo>
                  <a:lnTo>
                    <a:pt x="324" y="281"/>
                  </a:lnTo>
                  <a:lnTo>
                    <a:pt x="127" y="281"/>
                  </a:lnTo>
                  <a:lnTo>
                    <a:pt x="127" y="390"/>
                  </a:lnTo>
                  <a:lnTo>
                    <a:pt x="344" y="390"/>
                  </a:lnTo>
                  <a:lnTo>
                    <a:pt x="344" y="481"/>
                  </a:lnTo>
                  <a:lnTo>
                    <a:pt x="0" y="481"/>
                  </a:lnTo>
                  <a:lnTo>
                    <a:pt x="0" y="0"/>
                  </a:lnTo>
                  <a:close/>
                </a:path>
              </a:pathLst>
            </a:custGeom>
            <a:solidFill>
              <a:schemeClr val="tx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7" name="Freeform 14">
              <a:extLst>
                <a:ext uri="{FF2B5EF4-FFF2-40B4-BE49-F238E27FC236}">
                  <a16:creationId xmlns:a16="http://schemas.microsoft.com/office/drawing/2014/main" id="{553AC8C5-1BCB-CC44-6F6A-82DF39393614}"/>
                </a:ext>
              </a:extLst>
            </p:cNvPr>
            <p:cNvSpPr>
              <a:spLocks noEditPoints="1"/>
            </p:cNvSpPr>
            <p:nvPr userDrawn="1"/>
          </p:nvSpPr>
          <p:spPr bwMode="gray">
            <a:xfrm>
              <a:off x="6786563" y="3276600"/>
              <a:ext cx="307975" cy="382588"/>
            </a:xfrm>
            <a:custGeom>
              <a:avLst/>
              <a:gdLst>
                <a:gd name="T0" fmla="*/ 127 w 388"/>
                <a:gd name="T1" fmla="*/ 390 h 481"/>
                <a:gd name="T2" fmla="*/ 183 w 388"/>
                <a:gd name="T3" fmla="*/ 390 h 481"/>
                <a:gd name="T4" fmla="*/ 217 w 388"/>
                <a:gd name="T5" fmla="*/ 386 h 481"/>
                <a:gd name="T6" fmla="*/ 243 w 388"/>
                <a:gd name="T7" fmla="*/ 374 h 481"/>
                <a:gd name="T8" fmla="*/ 258 w 388"/>
                <a:gd name="T9" fmla="*/ 351 h 481"/>
                <a:gd name="T10" fmla="*/ 259 w 388"/>
                <a:gd name="T11" fmla="*/ 319 h 481"/>
                <a:gd name="T12" fmla="*/ 246 w 388"/>
                <a:gd name="T13" fmla="*/ 297 h 481"/>
                <a:gd name="T14" fmla="*/ 223 w 388"/>
                <a:gd name="T15" fmla="*/ 285 h 481"/>
                <a:gd name="T16" fmla="*/ 196 w 388"/>
                <a:gd name="T17" fmla="*/ 280 h 481"/>
                <a:gd name="T18" fmla="*/ 166 w 388"/>
                <a:gd name="T19" fmla="*/ 278 h 481"/>
                <a:gd name="T20" fmla="*/ 127 w 388"/>
                <a:gd name="T21" fmla="*/ 93 h 481"/>
                <a:gd name="T22" fmla="*/ 163 w 388"/>
                <a:gd name="T23" fmla="*/ 191 h 481"/>
                <a:gd name="T24" fmla="*/ 194 w 388"/>
                <a:gd name="T25" fmla="*/ 188 h 481"/>
                <a:gd name="T26" fmla="*/ 221 w 388"/>
                <a:gd name="T27" fmla="*/ 180 h 481"/>
                <a:gd name="T28" fmla="*/ 241 w 388"/>
                <a:gd name="T29" fmla="*/ 164 h 481"/>
                <a:gd name="T30" fmla="*/ 248 w 388"/>
                <a:gd name="T31" fmla="*/ 139 h 481"/>
                <a:gd name="T32" fmla="*/ 242 w 388"/>
                <a:gd name="T33" fmla="*/ 113 h 481"/>
                <a:gd name="T34" fmla="*/ 222 w 388"/>
                <a:gd name="T35" fmla="*/ 100 h 481"/>
                <a:gd name="T36" fmla="*/ 195 w 388"/>
                <a:gd name="T37" fmla="*/ 93 h 481"/>
                <a:gd name="T38" fmla="*/ 163 w 388"/>
                <a:gd name="T39" fmla="*/ 93 h 481"/>
                <a:gd name="T40" fmla="*/ 0 w 388"/>
                <a:gd name="T41" fmla="*/ 0 h 481"/>
                <a:gd name="T42" fmla="*/ 248 w 388"/>
                <a:gd name="T43" fmla="*/ 1 h 481"/>
                <a:gd name="T44" fmla="*/ 300 w 388"/>
                <a:gd name="T45" fmla="*/ 13 h 481"/>
                <a:gd name="T46" fmla="*/ 340 w 388"/>
                <a:gd name="T47" fmla="*/ 38 h 481"/>
                <a:gd name="T48" fmla="*/ 367 w 388"/>
                <a:gd name="T49" fmla="*/ 74 h 481"/>
                <a:gd name="T50" fmla="*/ 376 w 388"/>
                <a:gd name="T51" fmla="*/ 121 h 481"/>
                <a:gd name="T52" fmla="*/ 368 w 388"/>
                <a:gd name="T53" fmla="*/ 168 h 481"/>
                <a:gd name="T54" fmla="*/ 346 w 388"/>
                <a:gd name="T55" fmla="*/ 202 h 481"/>
                <a:gd name="T56" fmla="*/ 312 w 388"/>
                <a:gd name="T57" fmla="*/ 226 h 481"/>
                <a:gd name="T58" fmla="*/ 290 w 388"/>
                <a:gd name="T59" fmla="*/ 237 h 481"/>
                <a:gd name="T60" fmla="*/ 338 w 388"/>
                <a:gd name="T61" fmla="*/ 252 h 481"/>
                <a:gd name="T62" fmla="*/ 370 w 388"/>
                <a:gd name="T63" fmla="*/ 280 h 481"/>
                <a:gd name="T64" fmla="*/ 385 w 388"/>
                <a:gd name="T65" fmla="*/ 318 h 481"/>
                <a:gd name="T66" fmla="*/ 385 w 388"/>
                <a:gd name="T67" fmla="*/ 368 h 481"/>
                <a:gd name="T68" fmla="*/ 371 w 388"/>
                <a:gd name="T69" fmla="*/ 412 h 481"/>
                <a:gd name="T70" fmla="*/ 344 w 388"/>
                <a:gd name="T71" fmla="*/ 443 h 481"/>
                <a:gd name="T72" fmla="*/ 309 w 388"/>
                <a:gd name="T73" fmla="*/ 464 h 481"/>
                <a:gd name="T74" fmla="*/ 267 w 388"/>
                <a:gd name="T75" fmla="*/ 476 h 481"/>
                <a:gd name="T76" fmla="*/ 224 w 388"/>
                <a:gd name="T77" fmla="*/ 480 h 481"/>
                <a:gd name="T78" fmla="*/ 0 w 388"/>
                <a:gd name="T7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8" h="481">
                  <a:moveTo>
                    <a:pt x="127" y="278"/>
                  </a:moveTo>
                  <a:lnTo>
                    <a:pt x="127" y="390"/>
                  </a:lnTo>
                  <a:lnTo>
                    <a:pt x="166" y="390"/>
                  </a:lnTo>
                  <a:lnTo>
                    <a:pt x="183" y="390"/>
                  </a:lnTo>
                  <a:lnTo>
                    <a:pt x="200" y="389"/>
                  </a:lnTo>
                  <a:lnTo>
                    <a:pt x="217" y="386"/>
                  </a:lnTo>
                  <a:lnTo>
                    <a:pt x="231" y="380"/>
                  </a:lnTo>
                  <a:lnTo>
                    <a:pt x="243" y="374"/>
                  </a:lnTo>
                  <a:lnTo>
                    <a:pt x="253" y="364"/>
                  </a:lnTo>
                  <a:lnTo>
                    <a:pt x="258" y="351"/>
                  </a:lnTo>
                  <a:lnTo>
                    <a:pt x="260" y="334"/>
                  </a:lnTo>
                  <a:lnTo>
                    <a:pt x="259" y="319"/>
                  </a:lnTo>
                  <a:lnTo>
                    <a:pt x="254" y="307"/>
                  </a:lnTo>
                  <a:lnTo>
                    <a:pt x="246" y="297"/>
                  </a:lnTo>
                  <a:lnTo>
                    <a:pt x="235" y="289"/>
                  </a:lnTo>
                  <a:lnTo>
                    <a:pt x="223" y="285"/>
                  </a:lnTo>
                  <a:lnTo>
                    <a:pt x="210" y="282"/>
                  </a:lnTo>
                  <a:lnTo>
                    <a:pt x="196" y="280"/>
                  </a:lnTo>
                  <a:lnTo>
                    <a:pt x="180" y="278"/>
                  </a:lnTo>
                  <a:lnTo>
                    <a:pt x="166" y="278"/>
                  </a:lnTo>
                  <a:lnTo>
                    <a:pt x="127" y="278"/>
                  </a:lnTo>
                  <a:close/>
                  <a:moveTo>
                    <a:pt x="127" y="93"/>
                  </a:moveTo>
                  <a:lnTo>
                    <a:pt x="127" y="191"/>
                  </a:lnTo>
                  <a:lnTo>
                    <a:pt x="163" y="191"/>
                  </a:lnTo>
                  <a:lnTo>
                    <a:pt x="178" y="190"/>
                  </a:lnTo>
                  <a:lnTo>
                    <a:pt x="194" y="188"/>
                  </a:lnTo>
                  <a:lnTo>
                    <a:pt x="209" y="185"/>
                  </a:lnTo>
                  <a:lnTo>
                    <a:pt x="221" y="180"/>
                  </a:lnTo>
                  <a:lnTo>
                    <a:pt x="233" y="173"/>
                  </a:lnTo>
                  <a:lnTo>
                    <a:pt x="241" y="164"/>
                  </a:lnTo>
                  <a:lnTo>
                    <a:pt x="246" y="153"/>
                  </a:lnTo>
                  <a:lnTo>
                    <a:pt x="248" y="139"/>
                  </a:lnTo>
                  <a:lnTo>
                    <a:pt x="247" y="125"/>
                  </a:lnTo>
                  <a:lnTo>
                    <a:pt x="242" y="113"/>
                  </a:lnTo>
                  <a:lnTo>
                    <a:pt x="233" y="105"/>
                  </a:lnTo>
                  <a:lnTo>
                    <a:pt x="222" y="100"/>
                  </a:lnTo>
                  <a:lnTo>
                    <a:pt x="210" y="95"/>
                  </a:lnTo>
                  <a:lnTo>
                    <a:pt x="195" y="93"/>
                  </a:lnTo>
                  <a:lnTo>
                    <a:pt x="179" y="93"/>
                  </a:lnTo>
                  <a:lnTo>
                    <a:pt x="163" y="93"/>
                  </a:lnTo>
                  <a:lnTo>
                    <a:pt x="127" y="93"/>
                  </a:lnTo>
                  <a:close/>
                  <a:moveTo>
                    <a:pt x="0" y="0"/>
                  </a:moveTo>
                  <a:lnTo>
                    <a:pt x="219" y="0"/>
                  </a:lnTo>
                  <a:lnTo>
                    <a:pt x="248" y="1"/>
                  </a:lnTo>
                  <a:lnTo>
                    <a:pt x="276" y="5"/>
                  </a:lnTo>
                  <a:lnTo>
                    <a:pt x="300" y="13"/>
                  </a:lnTo>
                  <a:lnTo>
                    <a:pt x="322" y="24"/>
                  </a:lnTo>
                  <a:lnTo>
                    <a:pt x="340" y="38"/>
                  </a:lnTo>
                  <a:lnTo>
                    <a:pt x="355" y="55"/>
                  </a:lnTo>
                  <a:lnTo>
                    <a:pt x="367" y="74"/>
                  </a:lnTo>
                  <a:lnTo>
                    <a:pt x="373" y="96"/>
                  </a:lnTo>
                  <a:lnTo>
                    <a:pt x="376" y="121"/>
                  </a:lnTo>
                  <a:lnTo>
                    <a:pt x="373" y="147"/>
                  </a:lnTo>
                  <a:lnTo>
                    <a:pt x="368" y="168"/>
                  </a:lnTo>
                  <a:lnTo>
                    <a:pt x="359" y="186"/>
                  </a:lnTo>
                  <a:lnTo>
                    <a:pt x="346" y="202"/>
                  </a:lnTo>
                  <a:lnTo>
                    <a:pt x="331" y="215"/>
                  </a:lnTo>
                  <a:lnTo>
                    <a:pt x="312" y="226"/>
                  </a:lnTo>
                  <a:lnTo>
                    <a:pt x="290" y="235"/>
                  </a:lnTo>
                  <a:lnTo>
                    <a:pt x="290" y="237"/>
                  </a:lnTo>
                  <a:lnTo>
                    <a:pt x="316" y="243"/>
                  </a:lnTo>
                  <a:lnTo>
                    <a:pt x="338" y="252"/>
                  </a:lnTo>
                  <a:lnTo>
                    <a:pt x="356" y="264"/>
                  </a:lnTo>
                  <a:lnTo>
                    <a:pt x="370" y="280"/>
                  </a:lnTo>
                  <a:lnTo>
                    <a:pt x="380" y="297"/>
                  </a:lnTo>
                  <a:lnTo>
                    <a:pt x="385" y="318"/>
                  </a:lnTo>
                  <a:lnTo>
                    <a:pt x="388" y="342"/>
                  </a:lnTo>
                  <a:lnTo>
                    <a:pt x="385" y="368"/>
                  </a:lnTo>
                  <a:lnTo>
                    <a:pt x="380" y="391"/>
                  </a:lnTo>
                  <a:lnTo>
                    <a:pt x="371" y="412"/>
                  </a:lnTo>
                  <a:lnTo>
                    <a:pt x="359" y="429"/>
                  </a:lnTo>
                  <a:lnTo>
                    <a:pt x="344" y="443"/>
                  </a:lnTo>
                  <a:lnTo>
                    <a:pt x="327" y="454"/>
                  </a:lnTo>
                  <a:lnTo>
                    <a:pt x="309" y="464"/>
                  </a:lnTo>
                  <a:lnTo>
                    <a:pt x="288" y="470"/>
                  </a:lnTo>
                  <a:lnTo>
                    <a:pt x="267" y="476"/>
                  </a:lnTo>
                  <a:lnTo>
                    <a:pt x="246" y="479"/>
                  </a:lnTo>
                  <a:lnTo>
                    <a:pt x="224" y="480"/>
                  </a:lnTo>
                  <a:lnTo>
                    <a:pt x="202" y="481"/>
                  </a:lnTo>
                  <a:lnTo>
                    <a:pt x="0" y="481"/>
                  </a:lnTo>
                  <a:lnTo>
                    <a:pt x="0" y="0"/>
                  </a:lnTo>
                  <a:close/>
                </a:path>
              </a:pathLst>
            </a:custGeom>
            <a:solidFill>
              <a:schemeClr val="tx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8" name="Freeform 15">
              <a:extLst>
                <a:ext uri="{FF2B5EF4-FFF2-40B4-BE49-F238E27FC236}">
                  <a16:creationId xmlns:a16="http://schemas.microsoft.com/office/drawing/2014/main" id="{A2B3D45B-A788-507C-5BEC-6CDA7042B4D8}"/>
                </a:ext>
              </a:extLst>
            </p:cNvPr>
            <p:cNvSpPr>
              <a:spLocks/>
            </p:cNvSpPr>
            <p:nvPr userDrawn="1"/>
          </p:nvSpPr>
          <p:spPr bwMode="gray">
            <a:xfrm>
              <a:off x="7169151" y="3276600"/>
              <a:ext cx="274638" cy="382588"/>
            </a:xfrm>
            <a:custGeom>
              <a:avLst/>
              <a:gdLst>
                <a:gd name="T0" fmla="*/ 0 w 346"/>
                <a:gd name="T1" fmla="*/ 0 h 481"/>
                <a:gd name="T2" fmla="*/ 338 w 346"/>
                <a:gd name="T3" fmla="*/ 0 h 481"/>
                <a:gd name="T4" fmla="*/ 338 w 346"/>
                <a:gd name="T5" fmla="*/ 93 h 481"/>
                <a:gd name="T6" fmla="*/ 129 w 346"/>
                <a:gd name="T7" fmla="*/ 93 h 481"/>
                <a:gd name="T8" fmla="*/ 129 w 346"/>
                <a:gd name="T9" fmla="*/ 191 h 481"/>
                <a:gd name="T10" fmla="*/ 326 w 346"/>
                <a:gd name="T11" fmla="*/ 191 h 481"/>
                <a:gd name="T12" fmla="*/ 326 w 346"/>
                <a:gd name="T13" fmla="*/ 281 h 481"/>
                <a:gd name="T14" fmla="*/ 129 w 346"/>
                <a:gd name="T15" fmla="*/ 281 h 481"/>
                <a:gd name="T16" fmla="*/ 129 w 346"/>
                <a:gd name="T17" fmla="*/ 390 h 481"/>
                <a:gd name="T18" fmla="*/ 346 w 346"/>
                <a:gd name="T19" fmla="*/ 390 h 481"/>
                <a:gd name="T20" fmla="*/ 346 w 346"/>
                <a:gd name="T21" fmla="*/ 481 h 481"/>
                <a:gd name="T22" fmla="*/ 0 w 346"/>
                <a:gd name="T23" fmla="*/ 481 h 481"/>
                <a:gd name="T24" fmla="*/ 0 w 346"/>
                <a:gd name="T25"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481">
                  <a:moveTo>
                    <a:pt x="0" y="0"/>
                  </a:moveTo>
                  <a:lnTo>
                    <a:pt x="338" y="0"/>
                  </a:lnTo>
                  <a:lnTo>
                    <a:pt x="338" y="93"/>
                  </a:lnTo>
                  <a:lnTo>
                    <a:pt x="129" y="93"/>
                  </a:lnTo>
                  <a:lnTo>
                    <a:pt x="129" y="191"/>
                  </a:lnTo>
                  <a:lnTo>
                    <a:pt x="326" y="191"/>
                  </a:lnTo>
                  <a:lnTo>
                    <a:pt x="326" y="281"/>
                  </a:lnTo>
                  <a:lnTo>
                    <a:pt x="129" y="281"/>
                  </a:lnTo>
                  <a:lnTo>
                    <a:pt x="129" y="390"/>
                  </a:lnTo>
                  <a:lnTo>
                    <a:pt x="346" y="390"/>
                  </a:lnTo>
                  <a:lnTo>
                    <a:pt x="346" y="481"/>
                  </a:lnTo>
                  <a:lnTo>
                    <a:pt x="0" y="481"/>
                  </a:lnTo>
                  <a:lnTo>
                    <a:pt x="0" y="0"/>
                  </a:lnTo>
                  <a:close/>
                </a:path>
              </a:pathLst>
            </a:custGeom>
            <a:solidFill>
              <a:schemeClr val="tx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19" name="Freeform 16">
              <a:extLst>
                <a:ext uri="{FF2B5EF4-FFF2-40B4-BE49-F238E27FC236}">
                  <a16:creationId xmlns:a16="http://schemas.microsoft.com/office/drawing/2014/main" id="{3B5DD546-4885-7008-A2AC-5FFB209C2449}"/>
                </a:ext>
              </a:extLst>
            </p:cNvPr>
            <p:cNvSpPr>
              <a:spLocks noEditPoints="1"/>
            </p:cNvSpPr>
            <p:nvPr userDrawn="1"/>
          </p:nvSpPr>
          <p:spPr bwMode="gray">
            <a:xfrm>
              <a:off x="7519988" y="3276600"/>
              <a:ext cx="320675" cy="382588"/>
            </a:xfrm>
            <a:custGeom>
              <a:avLst/>
              <a:gdLst>
                <a:gd name="T0" fmla="*/ 130 w 406"/>
                <a:gd name="T1" fmla="*/ 93 h 481"/>
                <a:gd name="T2" fmla="*/ 130 w 406"/>
                <a:gd name="T3" fmla="*/ 200 h 481"/>
                <a:gd name="T4" fmla="*/ 161 w 406"/>
                <a:gd name="T5" fmla="*/ 200 h 481"/>
                <a:gd name="T6" fmla="*/ 176 w 406"/>
                <a:gd name="T7" fmla="*/ 199 h 481"/>
                <a:gd name="T8" fmla="*/ 190 w 406"/>
                <a:gd name="T9" fmla="*/ 199 h 481"/>
                <a:gd name="T10" fmla="*/ 204 w 406"/>
                <a:gd name="T11" fmla="*/ 198 h 481"/>
                <a:gd name="T12" fmla="*/ 218 w 406"/>
                <a:gd name="T13" fmla="*/ 195 h 481"/>
                <a:gd name="T14" fmla="*/ 230 w 406"/>
                <a:gd name="T15" fmla="*/ 191 h 481"/>
                <a:gd name="T16" fmla="*/ 241 w 406"/>
                <a:gd name="T17" fmla="*/ 183 h 481"/>
                <a:gd name="T18" fmla="*/ 249 w 406"/>
                <a:gd name="T19" fmla="*/ 173 h 481"/>
                <a:gd name="T20" fmla="*/ 255 w 406"/>
                <a:gd name="T21" fmla="*/ 161 h 481"/>
                <a:gd name="T22" fmla="*/ 257 w 406"/>
                <a:gd name="T23" fmla="*/ 143 h 481"/>
                <a:gd name="T24" fmla="*/ 255 w 406"/>
                <a:gd name="T25" fmla="*/ 129 h 481"/>
                <a:gd name="T26" fmla="*/ 249 w 406"/>
                <a:gd name="T27" fmla="*/ 117 h 481"/>
                <a:gd name="T28" fmla="*/ 239 w 406"/>
                <a:gd name="T29" fmla="*/ 108 h 481"/>
                <a:gd name="T30" fmla="*/ 227 w 406"/>
                <a:gd name="T31" fmla="*/ 102 h 481"/>
                <a:gd name="T32" fmla="*/ 213 w 406"/>
                <a:gd name="T33" fmla="*/ 97 h 481"/>
                <a:gd name="T34" fmla="*/ 196 w 406"/>
                <a:gd name="T35" fmla="*/ 94 h 481"/>
                <a:gd name="T36" fmla="*/ 179 w 406"/>
                <a:gd name="T37" fmla="*/ 93 h 481"/>
                <a:gd name="T38" fmla="*/ 161 w 406"/>
                <a:gd name="T39" fmla="*/ 93 h 481"/>
                <a:gd name="T40" fmla="*/ 130 w 406"/>
                <a:gd name="T41" fmla="*/ 93 h 481"/>
                <a:gd name="T42" fmla="*/ 0 w 406"/>
                <a:gd name="T43" fmla="*/ 0 h 481"/>
                <a:gd name="T44" fmla="*/ 229 w 406"/>
                <a:gd name="T45" fmla="*/ 0 h 481"/>
                <a:gd name="T46" fmla="*/ 258 w 406"/>
                <a:gd name="T47" fmla="*/ 1 h 481"/>
                <a:gd name="T48" fmla="*/ 283 w 406"/>
                <a:gd name="T49" fmla="*/ 5 h 481"/>
                <a:gd name="T50" fmla="*/ 307 w 406"/>
                <a:gd name="T51" fmla="*/ 13 h 481"/>
                <a:gd name="T52" fmla="*/ 329 w 406"/>
                <a:gd name="T53" fmla="*/ 23 h 481"/>
                <a:gd name="T54" fmla="*/ 348 w 406"/>
                <a:gd name="T55" fmla="*/ 37 h 481"/>
                <a:gd name="T56" fmla="*/ 363 w 406"/>
                <a:gd name="T57" fmla="*/ 53 h 481"/>
                <a:gd name="T58" fmla="*/ 374 w 406"/>
                <a:gd name="T59" fmla="*/ 73 h 481"/>
                <a:gd name="T60" fmla="*/ 381 w 406"/>
                <a:gd name="T61" fmla="*/ 95 h 481"/>
                <a:gd name="T62" fmla="*/ 384 w 406"/>
                <a:gd name="T63" fmla="*/ 121 h 481"/>
                <a:gd name="T64" fmla="*/ 382 w 406"/>
                <a:gd name="T65" fmla="*/ 148 h 481"/>
                <a:gd name="T66" fmla="*/ 376 w 406"/>
                <a:gd name="T67" fmla="*/ 171 h 481"/>
                <a:gd name="T68" fmla="*/ 367 w 406"/>
                <a:gd name="T69" fmla="*/ 192 h 481"/>
                <a:gd name="T70" fmla="*/ 354 w 406"/>
                <a:gd name="T71" fmla="*/ 209 h 481"/>
                <a:gd name="T72" fmla="*/ 337 w 406"/>
                <a:gd name="T73" fmla="*/ 225 h 481"/>
                <a:gd name="T74" fmla="*/ 316 w 406"/>
                <a:gd name="T75" fmla="*/ 236 h 481"/>
                <a:gd name="T76" fmla="*/ 291 w 406"/>
                <a:gd name="T77" fmla="*/ 244 h 481"/>
                <a:gd name="T78" fmla="*/ 306 w 406"/>
                <a:gd name="T79" fmla="*/ 251 h 481"/>
                <a:gd name="T80" fmla="*/ 318 w 406"/>
                <a:gd name="T81" fmla="*/ 261 h 481"/>
                <a:gd name="T82" fmla="*/ 327 w 406"/>
                <a:gd name="T83" fmla="*/ 273 h 481"/>
                <a:gd name="T84" fmla="*/ 335 w 406"/>
                <a:gd name="T85" fmla="*/ 288 h 481"/>
                <a:gd name="T86" fmla="*/ 342 w 406"/>
                <a:gd name="T87" fmla="*/ 307 h 481"/>
                <a:gd name="T88" fmla="*/ 350 w 406"/>
                <a:gd name="T89" fmla="*/ 328 h 481"/>
                <a:gd name="T90" fmla="*/ 359 w 406"/>
                <a:gd name="T91" fmla="*/ 352 h 481"/>
                <a:gd name="T92" fmla="*/ 406 w 406"/>
                <a:gd name="T93" fmla="*/ 481 h 481"/>
                <a:gd name="T94" fmla="*/ 273 w 406"/>
                <a:gd name="T95" fmla="*/ 481 h 481"/>
                <a:gd name="T96" fmla="*/ 245 w 406"/>
                <a:gd name="T97" fmla="*/ 396 h 481"/>
                <a:gd name="T98" fmla="*/ 234 w 406"/>
                <a:gd name="T99" fmla="*/ 364 h 481"/>
                <a:gd name="T100" fmla="*/ 224 w 406"/>
                <a:gd name="T101" fmla="*/ 339 h 481"/>
                <a:gd name="T102" fmla="*/ 214 w 406"/>
                <a:gd name="T103" fmla="*/ 319 h 481"/>
                <a:gd name="T104" fmla="*/ 203 w 406"/>
                <a:gd name="T105" fmla="*/ 306 h 481"/>
                <a:gd name="T106" fmla="*/ 190 w 406"/>
                <a:gd name="T107" fmla="*/ 297 h 481"/>
                <a:gd name="T108" fmla="*/ 175 w 406"/>
                <a:gd name="T109" fmla="*/ 292 h 481"/>
                <a:gd name="T110" fmla="*/ 156 w 406"/>
                <a:gd name="T111" fmla="*/ 290 h 481"/>
                <a:gd name="T112" fmla="*/ 130 w 406"/>
                <a:gd name="T113" fmla="*/ 290 h 481"/>
                <a:gd name="T114" fmla="*/ 130 w 406"/>
                <a:gd name="T115" fmla="*/ 481 h 481"/>
                <a:gd name="T116" fmla="*/ 0 w 406"/>
                <a:gd name="T117" fmla="*/ 481 h 481"/>
                <a:gd name="T118" fmla="*/ 0 w 406"/>
                <a:gd name="T11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6" h="481">
                  <a:moveTo>
                    <a:pt x="130" y="93"/>
                  </a:moveTo>
                  <a:lnTo>
                    <a:pt x="130" y="200"/>
                  </a:lnTo>
                  <a:lnTo>
                    <a:pt x="161" y="200"/>
                  </a:lnTo>
                  <a:lnTo>
                    <a:pt x="176" y="199"/>
                  </a:lnTo>
                  <a:lnTo>
                    <a:pt x="190" y="199"/>
                  </a:lnTo>
                  <a:lnTo>
                    <a:pt x="204" y="198"/>
                  </a:lnTo>
                  <a:lnTo>
                    <a:pt x="218" y="195"/>
                  </a:lnTo>
                  <a:lnTo>
                    <a:pt x="230" y="191"/>
                  </a:lnTo>
                  <a:lnTo>
                    <a:pt x="241" y="183"/>
                  </a:lnTo>
                  <a:lnTo>
                    <a:pt x="249" y="173"/>
                  </a:lnTo>
                  <a:lnTo>
                    <a:pt x="255" y="161"/>
                  </a:lnTo>
                  <a:lnTo>
                    <a:pt x="257" y="143"/>
                  </a:lnTo>
                  <a:lnTo>
                    <a:pt x="255" y="129"/>
                  </a:lnTo>
                  <a:lnTo>
                    <a:pt x="249" y="117"/>
                  </a:lnTo>
                  <a:lnTo>
                    <a:pt x="239" y="108"/>
                  </a:lnTo>
                  <a:lnTo>
                    <a:pt x="227" y="102"/>
                  </a:lnTo>
                  <a:lnTo>
                    <a:pt x="213" y="97"/>
                  </a:lnTo>
                  <a:lnTo>
                    <a:pt x="196" y="94"/>
                  </a:lnTo>
                  <a:lnTo>
                    <a:pt x="179" y="93"/>
                  </a:lnTo>
                  <a:lnTo>
                    <a:pt x="161" y="93"/>
                  </a:lnTo>
                  <a:lnTo>
                    <a:pt x="130" y="93"/>
                  </a:lnTo>
                  <a:close/>
                  <a:moveTo>
                    <a:pt x="0" y="0"/>
                  </a:moveTo>
                  <a:lnTo>
                    <a:pt x="229" y="0"/>
                  </a:lnTo>
                  <a:lnTo>
                    <a:pt x="258" y="1"/>
                  </a:lnTo>
                  <a:lnTo>
                    <a:pt x="283" y="5"/>
                  </a:lnTo>
                  <a:lnTo>
                    <a:pt x="307" y="13"/>
                  </a:lnTo>
                  <a:lnTo>
                    <a:pt x="329" y="23"/>
                  </a:lnTo>
                  <a:lnTo>
                    <a:pt x="348" y="37"/>
                  </a:lnTo>
                  <a:lnTo>
                    <a:pt x="363" y="53"/>
                  </a:lnTo>
                  <a:lnTo>
                    <a:pt x="374" y="73"/>
                  </a:lnTo>
                  <a:lnTo>
                    <a:pt x="381" y="95"/>
                  </a:lnTo>
                  <a:lnTo>
                    <a:pt x="384" y="121"/>
                  </a:lnTo>
                  <a:lnTo>
                    <a:pt x="382" y="148"/>
                  </a:lnTo>
                  <a:lnTo>
                    <a:pt x="376" y="171"/>
                  </a:lnTo>
                  <a:lnTo>
                    <a:pt x="367" y="192"/>
                  </a:lnTo>
                  <a:lnTo>
                    <a:pt x="354" y="209"/>
                  </a:lnTo>
                  <a:lnTo>
                    <a:pt x="337" y="225"/>
                  </a:lnTo>
                  <a:lnTo>
                    <a:pt x="316" y="236"/>
                  </a:lnTo>
                  <a:lnTo>
                    <a:pt x="291" y="244"/>
                  </a:lnTo>
                  <a:lnTo>
                    <a:pt x="306" y="251"/>
                  </a:lnTo>
                  <a:lnTo>
                    <a:pt x="318" y="261"/>
                  </a:lnTo>
                  <a:lnTo>
                    <a:pt x="327" y="273"/>
                  </a:lnTo>
                  <a:lnTo>
                    <a:pt x="335" y="288"/>
                  </a:lnTo>
                  <a:lnTo>
                    <a:pt x="342" y="307"/>
                  </a:lnTo>
                  <a:lnTo>
                    <a:pt x="350" y="328"/>
                  </a:lnTo>
                  <a:lnTo>
                    <a:pt x="359" y="352"/>
                  </a:lnTo>
                  <a:lnTo>
                    <a:pt x="406" y="481"/>
                  </a:lnTo>
                  <a:lnTo>
                    <a:pt x="273" y="481"/>
                  </a:lnTo>
                  <a:lnTo>
                    <a:pt x="245" y="396"/>
                  </a:lnTo>
                  <a:lnTo>
                    <a:pt x="234" y="364"/>
                  </a:lnTo>
                  <a:lnTo>
                    <a:pt x="224" y="339"/>
                  </a:lnTo>
                  <a:lnTo>
                    <a:pt x="214" y="319"/>
                  </a:lnTo>
                  <a:lnTo>
                    <a:pt x="203" y="306"/>
                  </a:lnTo>
                  <a:lnTo>
                    <a:pt x="190" y="297"/>
                  </a:lnTo>
                  <a:lnTo>
                    <a:pt x="175" y="292"/>
                  </a:lnTo>
                  <a:lnTo>
                    <a:pt x="156" y="290"/>
                  </a:lnTo>
                  <a:lnTo>
                    <a:pt x="130" y="290"/>
                  </a:lnTo>
                  <a:lnTo>
                    <a:pt x="130" y="481"/>
                  </a:lnTo>
                  <a:lnTo>
                    <a:pt x="0" y="481"/>
                  </a:lnTo>
                  <a:lnTo>
                    <a:pt x="0" y="0"/>
                  </a:lnTo>
                  <a:close/>
                </a:path>
              </a:pathLst>
            </a:custGeom>
            <a:solidFill>
              <a:schemeClr val="tx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20" name="Rectangle 17">
              <a:extLst>
                <a:ext uri="{FF2B5EF4-FFF2-40B4-BE49-F238E27FC236}">
                  <a16:creationId xmlns:a16="http://schemas.microsoft.com/office/drawing/2014/main" id="{E710D427-B2DF-EE1B-4EDC-32C2F675A76E}"/>
                </a:ext>
              </a:extLst>
            </p:cNvPr>
            <p:cNvSpPr>
              <a:spLocks noChangeArrowheads="1"/>
            </p:cNvSpPr>
            <p:nvPr userDrawn="1"/>
          </p:nvSpPr>
          <p:spPr bwMode="gray">
            <a:xfrm>
              <a:off x="7904163" y="3276600"/>
              <a:ext cx="103188" cy="382588"/>
            </a:xfrm>
            <a:prstGeom prst="rect">
              <a:avLst/>
            </a:prstGeom>
            <a:solidFill>
              <a:schemeClr val="tx1">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32" name="Freeform 18">
              <a:extLst>
                <a:ext uri="{FF2B5EF4-FFF2-40B4-BE49-F238E27FC236}">
                  <a16:creationId xmlns:a16="http://schemas.microsoft.com/office/drawing/2014/main" id="{55592330-C09F-064E-F4BD-456A968F7093}"/>
                </a:ext>
              </a:extLst>
            </p:cNvPr>
            <p:cNvSpPr>
              <a:spLocks/>
            </p:cNvSpPr>
            <p:nvPr userDrawn="1"/>
          </p:nvSpPr>
          <p:spPr bwMode="gray">
            <a:xfrm>
              <a:off x="8062913" y="3276600"/>
              <a:ext cx="287338" cy="382588"/>
            </a:xfrm>
            <a:custGeom>
              <a:avLst/>
              <a:gdLst>
                <a:gd name="T0" fmla="*/ 0 w 363"/>
                <a:gd name="T1" fmla="*/ 0 h 481"/>
                <a:gd name="T2" fmla="*/ 363 w 363"/>
                <a:gd name="T3" fmla="*/ 0 h 481"/>
                <a:gd name="T4" fmla="*/ 363 w 363"/>
                <a:gd name="T5" fmla="*/ 95 h 481"/>
                <a:gd name="T6" fmla="*/ 247 w 363"/>
                <a:gd name="T7" fmla="*/ 95 h 481"/>
                <a:gd name="T8" fmla="*/ 247 w 363"/>
                <a:gd name="T9" fmla="*/ 481 h 481"/>
                <a:gd name="T10" fmla="*/ 119 w 363"/>
                <a:gd name="T11" fmla="*/ 481 h 481"/>
                <a:gd name="T12" fmla="*/ 119 w 363"/>
                <a:gd name="T13" fmla="*/ 95 h 481"/>
                <a:gd name="T14" fmla="*/ 0 w 363"/>
                <a:gd name="T15" fmla="*/ 95 h 481"/>
                <a:gd name="T16" fmla="*/ 0 w 36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481">
                  <a:moveTo>
                    <a:pt x="0" y="0"/>
                  </a:moveTo>
                  <a:lnTo>
                    <a:pt x="363" y="0"/>
                  </a:lnTo>
                  <a:lnTo>
                    <a:pt x="363" y="95"/>
                  </a:lnTo>
                  <a:lnTo>
                    <a:pt x="247" y="95"/>
                  </a:lnTo>
                  <a:lnTo>
                    <a:pt x="247" y="481"/>
                  </a:lnTo>
                  <a:lnTo>
                    <a:pt x="119" y="481"/>
                  </a:lnTo>
                  <a:lnTo>
                    <a:pt x="119" y="95"/>
                  </a:lnTo>
                  <a:lnTo>
                    <a:pt x="0" y="95"/>
                  </a:lnTo>
                  <a:lnTo>
                    <a:pt x="0" y="0"/>
                  </a:lnTo>
                  <a:close/>
                </a:path>
              </a:pathLst>
            </a:custGeom>
            <a:solidFill>
              <a:schemeClr val="tx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sp>
          <p:nvSpPr>
            <p:cNvPr id="33" name="Rectangle 19">
              <a:extLst>
                <a:ext uri="{FF2B5EF4-FFF2-40B4-BE49-F238E27FC236}">
                  <a16:creationId xmlns:a16="http://schemas.microsoft.com/office/drawing/2014/main" id="{605795BB-D7AF-80A3-52DF-43218D3508F3}"/>
                </a:ext>
              </a:extLst>
            </p:cNvPr>
            <p:cNvSpPr>
              <a:spLocks noChangeArrowheads="1"/>
            </p:cNvSpPr>
            <p:nvPr userDrawn="1"/>
          </p:nvSpPr>
          <p:spPr bwMode="gray">
            <a:xfrm>
              <a:off x="5491163" y="3276600"/>
              <a:ext cx="382588" cy="382588"/>
            </a:xfrm>
            <a:prstGeom prst="rect">
              <a:avLst/>
            </a:prstGeom>
            <a:solidFill>
              <a:schemeClr val="accent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eaLnBrk="1"/>
              <a:endParaRPr lang="en-GB" noProof="0" dirty="0"/>
            </a:p>
          </p:txBody>
        </p:sp>
      </p:grpSp>
      <p:graphicFrame>
        <p:nvGraphicFramePr>
          <p:cNvPr id="7" name="Objekt 6" hidden="1"/>
          <p:cNvGraphicFramePr>
            <a:graphicFrameLocks noChangeAspect="1"/>
          </p:cNvGraphicFramePr>
          <p:nvPr>
            <p:custDataLst>
              <p:tags r:id="rId21"/>
            </p:custDataLst>
            <p:extLst>
              <p:ext uri="{D42A27DB-BD31-4B8C-83A1-F6EECF244321}">
                <p14:modId xmlns:p14="http://schemas.microsoft.com/office/powerpoint/2010/main" val="482920879"/>
              </p:ext>
            </p:extLst>
          </p:nvPr>
        </p:nvGraphicFramePr>
        <p:xfrm>
          <a:off x="2120" y="2119"/>
          <a:ext cx="2118" cy="2116"/>
        </p:xfrm>
        <a:graphic>
          <a:graphicData uri="http://schemas.openxmlformats.org/presentationml/2006/ole">
            <mc:AlternateContent xmlns:mc="http://schemas.openxmlformats.org/markup-compatibility/2006">
              <mc:Choice xmlns:v="urn:schemas-microsoft-com:vml" Requires="v">
                <p:oleObj name="think-cell Folie" r:id="rId22" imgW="270" imgH="270" progId="TCLayout.ActiveDocument.1">
                  <p:embed/>
                </p:oleObj>
              </mc:Choice>
              <mc:Fallback>
                <p:oleObj name="think-cell Folie" r:id="rId22" imgW="270" imgH="270" progId="TCLayout.ActiveDocument.1">
                  <p:embed/>
                  <p:pic>
                    <p:nvPicPr>
                      <p:cNvPr id="7" name="Objekt 6" hidden="1"/>
                      <p:cNvPicPr/>
                      <p:nvPr/>
                    </p:nvPicPr>
                    <p:blipFill>
                      <a:blip r:embed="rId23"/>
                      <a:stretch>
                        <a:fillRect/>
                      </a:stretch>
                    </p:blipFill>
                    <p:spPr>
                      <a:xfrm>
                        <a:off x="2120" y="2119"/>
                        <a:ext cx="2118" cy="2116"/>
                      </a:xfrm>
                      <a:prstGeom prst="rect">
                        <a:avLst/>
                      </a:prstGeom>
                    </p:spPr>
                  </p:pic>
                </p:oleObj>
              </mc:Fallback>
            </mc:AlternateContent>
          </a:graphicData>
        </a:graphic>
      </p:graphicFrame>
      <p:sp>
        <p:nvSpPr>
          <p:cNvPr id="3" name="Textplatzhalter 2"/>
          <p:cNvSpPr>
            <a:spLocks noGrp="1"/>
          </p:cNvSpPr>
          <p:nvPr>
            <p:ph type="body" idx="1"/>
          </p:nvPr>
        </p:nvSpPr>
        <p:spPr bwMode="gray">
          <a:xfrm>
            <a:off x="307180" y="1702593"/>
            <a:ext cx="11591926" cy="4355307"/>
          </a:xfrm>
          <a:prstGeom prst="rect">
            <a:avLst/>
          </a:prstGeom>
        </p:spPr>
        <p:txBody>
          <a:bodyPr vert="horz" wrap="square" lIns="0" tIns="0" rIns="0" bIns="0" rtlCol="0" anchor="t" anchorCtr="0">
            <a:noAutofit/>
          </a:bodyPr>
          <a:lstStyle/>
          <a:p>
            <a:pPr lvl="0"/>
            <a:r>
              <a:rPr lang="en-GB" noProof="0" dirty="0"/>
              <a:t>Insert text/content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37" name="Fußzeilenplatzhalter 4">
            <a:extLst>
              <a:ext uri="{FF2B5EF4-FFF2-40B4-BE49-F238E27FC236}">
                <a16:creationId xmlns:a16="http://schemas.microsoft.com/office/drawing/2014/main" id="{4D02846D-4D41-7CCA-5021-B8A2E2103E09}"/>
              </a:ext>
            </a:extLst>
          </p:cNvPr>
          <p:cNvSpPr>
            <a:spLocks noGrp="1"/>
          </p:cNvSpPr>
          <p:nvPr>
            <p:ph type="ftr" sz="quarter" idx="3"/>
          </p:nvPr>
        </p:nvSpPr>
        <p:spPr bwMode="gray">
          <a:xfrm>
            <a:off x="1276998" y="6660267"/>
            <a:ext cx="3757431" cy="123111"/>
          </a:xfrm>
          <a:prstGeom prst="rect">
            <a:avLst/>
          </a:prstGeom>
        </p:spPr>
        <p:txBody>
          <a:bodyPr vert="horz" wrap="square" lIns="0" tIns="0" rIns="0" bIns="0" rtlCol="0" anchor="ctr">
            <a:spAutoFit/>
          </a:bodyPr>
          <a:lstStyle>
            <a:lvl1pPr algn="l">
              <a:defRPr sz="800" cap="all" baseline="0">
                <a:solidFill>
                  <a:schemeClr val="tx1"/>
                </a:solidFill>
              </a:defRPr>
            </a:lvl1pPr>
          </a:lstStyle>
          <a:p>
            <a:r>
              <a:rPr lang="en-GB" dirty="0"/>
              <a:t>NAME OF PRESENTATION</a:t>
            </a:r>
          </a:p>
        </p:txBody>
      </p:sp>
      <p:sp>
        <p:nvSpPr>
          <p:cNvPr id="38" name="Foliennummernplatzhalter 37">
            <a:extLst>
              <a:ext uri="{FF2B5EF4-FFF2-40B4-BE49-F238E27FC236}">
                <a16:creationId xmlns:a16="http://schemas.microsoft.com/office/drawing/2014/main" id="{FF65F31E-FA77-E823-61A5-ACB953B2135A}"/>
              </a:ext>
            </a:extLst>
          </p:cNvPr>
          <p:cNvSpPr>
            <a:spLocks noGrp="1"/>
          </p:cNvSpPr>
          <p:nvPr>
            <p:ph type="sldNum" sz="quarter" idx="4"/>
          </p:nvPr>
        </p:nvSpPr>
        <p:spPr>
          <a:xfrm>
            <a:off x="1276997" y="6495395"/>
            <a:ext cx="3757431" cy="123111"/>
          </a:xfrm>
          <a:prstGeom prst="rect">
            <a:avLst/>
          </a:prstGeom>
        </p:spPr>
        <p:txBody>
          <a:bodyPr vert="horz" wrap="square" lIns="0" tIns="0" rIns="0" bIns="0" rtlCol="0" anchor="ctr">
            <a:spAutoFit/>
          </a:bodyPr>
          <a:lstStyle>
            <a:lvl1pPr>
              <a:defRPr lang="de-CH" sz="800" cap="all" baseline="0" smtClean="0"/>
            </a:lvl1pPr>
          </a:lstStyle>
          <a:p>
            <a:r>
              <a:rPr lang="en-GB" dirty="0"/>
              <a:t>Slide </a:t>
            </a:r>
            <a:fld id="{93851547-B398-49D2-9DDB-033FF50AA622}" type="slidenum">
              <a:rPr lang="en-GB" smtClean="0"/>
              <a:pPr/>
              <a:t>‹#›</a:t>
            </a:fld>
            <a:endParaRPr lang="en-GB" dirty="0"/>
          </a:p>
        </p:txBody>
      </p:sp>
      <p:sp>
        <p:nvSpPr>
          <p:cNvPr id="40" name="Titelplatzhalter 39">
            <a:extLst>
              <a:ext uri="{FF2B5EF4-FFF2-40B4-BE49-F238E27FC236}">
                <a16:creationId xmlns:a16="http://schemas.microsoft.com/office/drawing/2014/main" id="{1AC9EEBB-CE92-21CD-3C55-B1BF0F697660}"/>
              </a:ext>
            </a:extLst>
          </p:cNvPr>
          <p:cNvSpPr>
            <a:spLocks noGrp="1"/>
          </p:cNvSpPr>
          <p:nvPr>
            <p:ph type="title"/>
          </p:nvPr>
        </p:nvSpPr>
        <p:spPr>
          <a:xfrm>
            <a:off x="278606" y="258867"/>
            <a:ext cx="11617155" cy="290886"/>
          </a:xfrm>
          <a:prstGeom prst="rect">
            <a:avLst/>
          </a:prstGeom>
        </p:spPr>
        <p:txBody>
          <a:bodyPr vert="horz" lIns="0" tIns="0" rIns="0" bIns="0" rtlCol="0" anchor="ctr">
            <a:noAutofit/>
          </a:bodyPr>
          <a:lstStyle/>
          <a:p>
            <a:r>
              <a:rPr lang="en-GB" noProof="0" dirty="0"/>
              <a:t>Master Title Format</a:t>
            </a:r>
          </a:p>
        </p:txBody>
      </p:sp>
      <p:sp>
        <p:nvSpPr>
          <p:cNvPr id="4" name="Datumsplatzhalter 3">
            <a:extLst>
              <a:ext uri="{FF2B5EF4-FFF2-40B4-BE49-F238E27FC236}">
                <a16:creationId xmlns:a16="http://schemas.microsoft.com/office/drawing/2014/main" id="{9F42E99C-A19F-7589-F53B-AEB261C34B39}"/>
              </a:ext>
            </a:extLst>
          </p:cNvPr>
          <p:cNvSpPr>
            <a:spLocks noGrp="1"/>
          </p:cNvSpPr>
          <p:nvPr>
            <p:ph type="dt" sz="half" idx="2"/>
          </p:nvPr>
        </p:nvSpPr>
        <p:spPr>
          <a:xfrm>
            <a:off x="-132621" y="0"/>
            <a:ext cx="36000" cy="36000"/>
          </a:xfrm>
          <a:prstGeom prst="rect">
            <a:avLst/>
          </a:prstGeom>
        </p:spPr>
        <p:txBody>
          <a:bodyPr vert="horz" lIns="0" tIns="0" rIns="0" bIns="0" rtlCol="0" anchor="ctr"/>
          <a:lstStyle>
            <a:lvl1pPr algn="l">
              <a:defRPr sz="1400">
                <a:noFill/>
              </a:defRPr>
            </a:lvl1pPr>
          </a:lstStyle>
          <a:p>
            <a:fld id="{AA072F48-CF3D-4E28-BDBB-39B4A467E75B}" type="datetime1">
              <a:rPr lang="en-GB" smtClean="0"/>
              <a:pPr/>
              <a:t>13/02/2026</a:t>
            </a:fld>
            <a:endParaRPr lang="en-GB" dirty="0"/>
          </a:p>
        </p:txBody>
      </p:sp>
    </p:spTree>
    <p:custDataLst>
      <p:tags r:id="rId20"/>
    </p:custDataLst>
    <p:extLst>
      <p:ext uri="{BB962C8B-B14F-4D97-AF65-F5344CB8AC3E}">
        <p14:creationId xmlns:p14="http://schemas.microsoft.com/office/powerpoint/2010/main" val="685641535"/>
      </p:ext>
    </p:extLst>
  </p:cSld>
  <p:clrMap bg1="lt1" tx1="dk1" bg2="lt2" tx2="dk2" accent1="accent1" accent2="accent2" accent3="accent3" accent4="accent4" accent5="accent5" accent6="accent6" hlink="hlink" folHlink="folHlink"/>
  <p:sldLayoutIdLst>
    <p:sldLayoutId id="2147483749" r:id="rId1"/>
    <p:sldLayoutId id="2147483751" r:id="rId2"/>
    <p:sldLayoutId id="2147483674" r:id="rId3"/>
    <p:sldLayoutId id="2147483763" r:id="rId4"/>
    <p:sldLayoutId id="2147483766" r:id="rId5"/>
    <p:sldLayoutId id="2147483650" r:id="rId6"/>
    <p:sldLayoutId id="2147483752" r:id="rId7"/>
    <p:sldLayoutId id="2147483753" r:id="rId8"/>
    <p:sldLayoutId id="2147483754" r:id="rId9"/>
    <p:sldLayoutId id="2147483755" r:id="rId10"/>
    <p:sldLayoutId id="2147483765" r:id="rId11"/>
    <p:sldLayoutId id="2147483761" r:id="rId12"/>
    <p:sldLayoutId id="2147483760" r:id="rId13"/>
    <p:sldLayoutId id="2147483757" r:id="rId14"/>
    <p:sldLayoutId id="2147483764" r:id="rId15"/>
    <p:sldLayoutId id="2147483758" r:id="rId16"/>
    <p:sldLayoutId id="2147483759" r:id="rId17"/>
    <p:sldLayoutId id="2147483762" r:id="rId18"/>
  </p:sldLayoutIdLst>
  <p:hf hdr="0" dt="0"/>
  <p:txStyles>
    <p:titleStyle>
      <a:lvl1pPr algn="l" defTabSz="1220084" rtl="0" eaLnBrk="1" latinLnBrk="0" hangingPunct="1">
        <a:spcBef>
          <a:spcPct val="0"/>
        </a:spcBef>
        <a:buNone/>
        <a:defRPr sz="2400" b="1" kern="1200" cap="all" baseline="0">
          <a:solidFill>
            <a:schemeClr val="tx1"/>
          </a:solidFill>
          <a:latin typeface="+mj-lt"/>
          <a:ea typeface="+mj-ea"/>
          <a:cs typeface="+mj-cs"/>
        </a:defRPr>
      </a:lvl1pPr>
    </p:titleStyle>
    <p:bodyStyle>
      <a:lvl1pPr marL="0" indent="0" algn="l" defTabSz="1220084" rtl="0" eaLnBrk="1" latinLnBrk="0" hangingPunct="1">
        <a:spcBef>
          <a:spcPts val="600"/>
        </a:spcBef>
        <a:spcAft>
          <a:spcPts val="600"/>
        </a:spcAft>
        <a:buClr>
          <a:schemeClr val="tx1"/>
        </a:buClr>
        <a:buSzPct val="100000"/>
        <a:buFont typeface="Arial" panose="020B0604020202020204" pitchFamily="34" charset="0"/>
        <a:buNone/>
        <a:tabLst>
          <a:tab pos="808038" algn="l"/>
        </a:tabLst>
        <a:defRPr sz="1400" kern="1200">
          <a:solidFill>
            <a:schemeClr val="tx1"/>
          </a:solidFill>
          <a:latin typeface="+mn-lt"/>
          <a:ea typeface="+mn-ea"/>
          <a:cs typeface="+mn-cs"/>
        </a:defRPr>
      </a:lvl1pPr>
      <a:lvl2pPr marL="358775" indent="-180000" algn="l" defTabSz="1220084" rtl="0" eaLnBrk="1" latinLnBrk="0" hangingPunct="1">
        <a:spcBef>
          <a:spcPts val="600"/>
        </a:spcBef>
        <a:spcAft>
          <a:spcPts val="0"/>
        </a:spcAft>
        <a:buClr>
          <a:schemeClr val="tx1"/>
        </a:buClr>
        <a:buSzPct val="90000"/>
        <a:buFont typeface="Arial" panose="020B0604020202020204" pitchFamily="34" charset="0"/>
        <a:buChar char="•"/>
        <a:tabLst>
          <a:tab pos="808038" algn="l"/>
        </a:tabLst>
        <a:defRPr sz="1400" kern="1200">
          <a:solidFill>
            <a:schemeClr val="tx1"/>
          </a:solidFill>
          <a:latin typeface="+mn-lt"/>
          <a:ea typeface="+mn-ea"/>
          <a:cs typeface="+mn-cs"/>
        </a:defRPr>
      </a:lvl2pPr>
      <a:lvl3pPr marL="541338" indent="-180000" algn="l" defTabSz="1220084" rtl="0" eaLnBrk="1" latinLnBrk="0" hangingPunct="1">
        <a:spcBef>
          <a:spcPts val="600"/>
        </a:spcBef>
        <a:spcAft>
          <a:spcPts val="0"/>
        </a:spcAft>
        <a:buClr>
          <a:schemeClr val="tx1"/>
        </a:buClr>
        <a:buSzPct val="100000"/>
        <a:buFont typeface="Symbol" panose="05050102010706020507" pitchFamily="18" charset="2"/>
        <a:buChar char="-"/>
        <a:tabLst>
          <a:tab pos="808038" algn="l"/>
        </a:tabLst>
        <a:defRPr sz="1400" kern="1200">
          <a:solidFill>
            <a:schemeClr val="tx1"/>
          </a:solidFill>
          <a:latin typeface="+mn-lt"/>
          <a:ea typeface="+mn-ea"/>
          <a:cs typeface="+mn-cs"/>
        </a:defRPr>
      </a:lvl3pPr>
      <a:lvl4pPr marL="540000" indent="-180000" algn="l" defTabSz="1220084" rtl="0" eaLnBrk="1" latinLnBrk="0" hangingPunct="1">
        <a:spcBef>
          <a:spcPts val="600"/>
        </a:spcBef>
        <a:spcAft>
          <a:spcPts val="0"/>
        </a:spcAft>
        <a:buClr>
          <a:schemeClr val="tx1"/>
        </a:buClr>
        <a:buSzPct val="100000"/>
        <a:buFont typeface="Symbol" panose="05050102010706020507" pitchFamily="18" charset="2"/>
        <a:buChar char="-"/>
        <a:tabLst>
          <a:tab pos="808038" algn="l"/>
        </a:tabLst>
        <a:defRPr sz="1400" kern="1200">
          <a:solidFill>
            <a:schemeClr val="tx1"/>
          </a:solidFill>
          <a:latin typeface="+mn-lt"/>
          <a:ea typeface="+mn-ea"/>
          <a:cs typeface="+mn-cs"/>
        </a:defRPr>
      </a:lvl4pPr>
      <a:lvl5pPr marL="540000" indent="-180000" algn="l" defTabSz="1220084" rtl="0" eaLnBrk="1" latinLnBrk="0" hangingPunct="1">
        <a:spcBef>
          <a:spcPts val="600"/>
        </a:spcBef>
        <a:spcAft>
          <a:spcPts val="0"/>
        </a:spcAft>
        <a:buClr>
          <a:schemeClr val="tx1"/>
        </a:buClr>
        <a:buFont typeface="Symbol" panose="05050102010706020507" pitchFamily="18" charset="2"/>
        <a:buChar char="-"/>
        <a:tabLst>
          <a:tab pos="808038" algn="l"/>
        </a:tabLst>
        <a:defRPr sz="1400" kern="1200">
          <a:solidFill>
            <a:schemeClr val="tx1"/>
          </a:solidFill>
          <a:latin typeface="+mn-lt"/>
          <a:ea typeface="+mn-ea"/>
          <a:cs typeface="+mn-cs"/>
        </a:defRPr>
      </a:lvl5pPr>
      <a:lvl6pPr marL="540000" indent="-180000" algn="l" defTabSz="1220084" rtl="0" eaLnBrk="1" latinLnBrk="0" hangingPunct="1">
        <a:spcBef>
          <a:spcPts val="600"/>
        </a:spcBef>
        <a:buFont typeface="Symbol" panose="05050102010706020507" pitchFamily="18" charset="2"/>
        <a:buChar char="-"/>
        <a:defRPr sz="1400" kern="1200">
          <a:solidFill>
            <a:schemeClr val="tx1"/>
          </a:solidFill>
          <a:latin typeface="+mn-lt"/>
          <a:ea typeface="+mn-ea"/>
          <a:cs typeface="+mn-cs"/>
        </a:defRPr>
      </a:lvl6pPr>
      <a:lvl7pPr marL="540000" indent="-180000" algn="l" defTabSz="1220084" rtl="0" eaLnBrk="1" latinLnBrk="0" hangingPunct="1">
        <a:spcBef>
          <a:spcPts val="600"/>
        </a:spcBef>
        <a:buFont typeface="Symbol" panose="05050102010706020507" pitchFamily="18" charset="2"/>
        <a:buChar char="-"/>
        <a:defRPr sz="1400" kern="1200">
          <a:solidFill>
            <a:schemeClr val="tx1"/>
          </a:solidFill>
          <a:latin typeface="+mn-lt"/>
          <a:ea typeface="+mn-ea"/>
          <a:cs typeface="+mn-cs"/>
        </a:defRPr>
      </a:lvl7pPr>
      <a:lvl8pPr marL="540000" indent="-180000" algn="l" defTabSz="1220084" rtl="0" eaLnBrk="1" latinLnBrk="0" hangingPunct="1">
        <a:spcBef>
          <a:spcPts val="600"/>
        </a:spcBef>
        <a:buFont typeface="Symbol" panose="05050102010706020507" pitchFamily="18" charset="2"/>
        <a:buChar char="-"/>
        <a:defRPr sz="1400" kern="1200">
          <a:solidFill>
            <a:schemeClr val="tx1"/>
          </a:solidFill>
          <a:latin typeface="+mn-lt"/>
          <a:ea typeface="+mn-ea"/>
          <a:cs typeface="+mn-cs"/>
        </a:defRPr>
      </a:lvl8pPr>
      <a:lvl9pPr marL="540000" indent="-180000" algn="l" defTabSz="1220084" rtl="0" eaLnBrk="1" latinLnBrk="0" hangingPunct="1">
        <a:spcBef>
          <a:spcPts val="600"/>
        </a:spcBef>
        <a:buFont typeface="Symbol" panose="05050102010706020507" pitchFamily="18" charset="2"/>
        <a:buChar char="-"/>
        <a:defRPr sz="1400" kern="1200">
          <a:solidFill>
            <a:schemeClr val="tx1"/>
          </a:solidFill>
          <a:latin typeface="+mn-lt"/>
          <a:ea typeface="+mn-ea"/>
          <a:cs typeface="+mn-cs"/>
        </a:defRPr>
      </a:lvl9pPr>
    </p:bodyStyle>
    <p:otherStyle>
      <a:defPPr>
        <a:defRPr lang="de-DE"/>
      </a:defPPr>
      <a:lvl1pPr marL="0" algn="l" defTabSz="1220084" rtl="0" eaLnBrk="1" latinLnBrk="0" hangingPunct="1">
        <a:defRPr sz="2400" kern="1200">
          <a:solidFill>
            <a:schemeClr val="tx1"/>
          </a:solidFill>
          <a:latin typeface="+mn-lt"/>
          <a:ea typeface="+mn-ea"/>
          <a:cs typeface="+mn-cs"/>
        </a:defRPr>
      </a:lvl1pPr>
      <a:lvl2pPr marL="610042" algn="l" defTabSz="1220084" rtl="0" eaLnBrk="1" latinLnBrk="0" hangingPunct="1">
        <a:defRPr sz="2400" kern="1200">
          <a:solidFill>
            <a:schemeClr val="tx1"/>
          </a:solidFill>
          <a:latin typeface="+mn-lt"/>
          <a:ea typeface="+mn-ea"/>
          <a:cs typeface="+mn-cs"/>
        </a:defRPr>
      </a:lvl2pPr>
      <a:lvl3pPr marL="1220084" algn="l" defTabSz="1220084" rtl="0" eaLnBrk="1" latinLnBrk="0" hangingPunct="1">
        <a:defRPr sz="2400" kern="1200">
          <a:solidFill>
            <a:schemeClr val="tx1"/>
          </a:solidFill>
          <a:latin typeface="+mn-lt"/>
          <a:ea typeface="+mn-ea"/>
          <a:cs typeface="+mn-cs"/>
        </a:defRPr>
      </a:lvl3pPr>
      <a:lvl4pPr marL="1830126" algn="l" defTabSz="1220084" rtl="0" eaLnBrk="1" latinLnBrk="0" hangingPunct="1">
        <a:defRPr sz="2400" kern="1200">
          <a:solidFill>
            <a:schemeClr val="tx1"/>
          </a:solidFill>
          <a:latin typeface="+mn-lt"/>
          <a:ea typeface="+mn-ea"/>
          <a:cs typeface="+mn-cs"/>
        </a:defRPr>
      </a:lvl4pPr>
      <a:lvl5pPr marL="2440168" algn="l" defTabSz="1220084" rtl="0" eaLnBrk="1" latinLnBrk="0" hangingPunct="1">
        <a:defRPr sz="2400" kern="1200">
          <a:solidFill>
            <a:schemeClr val="tx1"/>
          </a:solidFill>
          <a:latin typeface="+mn-lt"/>
          <a:ea typeface="+mn-ea"/>
          <a:cs typeface="+mn-cs"/>
        </a:defRPr>
      </a:lvl5pPr>
      <a:lvl6pPr marL="3050210" algn="l" defTabSz="1220084" rtl="0" eaLnBrk="1" latinLnBrk="0" hangingPunct="1">
        <a:defRPr sz="2400" kern="1200">
          <a:solidFill>
            <a:schemeClr val="tx1"/>
          </a:solidFill>
          <a:latin typeface="+mn-lt"/>
          <a:ea typeface="+mn-ea"/>
          <a:cs typeface="+mn-cs"/>
        </a:defRPr>
      </a:lvl6pPr>
      <a:lvl7pPr marL="3660252" algn="l" defTabSz="1220084" rtl="0" eaLnBrk="1" latinLnBrk="0" hangingPunct="1">
        <a:defRPr sz="2400" kern="1200">
          <a:solidFill>
            <a:schemeClr val="tx1"/>
          </a:solidFill>
          <a:latin typeface="+mn-lt"/>
          <a:ea typeface="+mn-ea"/>
          <a:cs typeface="+mn-cs"/>
        </a:defRPr>
      </a:lvl7pPr>
      <a:lvl8pPr marL="4270294" algn="l" defTabSz="1220084" rtl="0" eaLnBrk="1" latinLnBrk="0" hangingPunct="1">
        <a:defRPr sz="2400" kern="1200">
          <a:solidFill>
            <a:schemeClr val="tx1"/>
          </a:solidFill>
          <a:latin typeface="+mn-lt"/>
          <a:ea typeface="+mn-ea"/>
          <a:cs typeface="+mn-cs"/>
        </a:defRPr>
      </a:lvl8pPr>
      <a:lvl9pPr marL="4880336" algn="l" defTabSz="1220084"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4" userDrawn="1">
          <p15:clr>
            <a:srgbClr val="F26B43"/>
          </p15:clr>
        </p15:guide>
        <p15:guide id="2" orient="horz" pos="3816" userDrawn="1">
          <p15:clr>
            <a:srgbClr val="F26B43"/>
          </p15:clr>
        </p15:guide>
        <p15:guide id="3" pos="192" userDrawn="1">
          <p15:clr>
            <a:srgbClr val="F26B43"/>
          </p15:clr>
        </p15:guide>
        <p15:guide id="4" pos="7496" userDrawn="1">
          <p15:clr>
            <a:srgbClr val="F26B43"/>
          </p15:clr>
        </p15:guide>
        <p15:guide id="6" orient="horz" pos="1071" userDrawn="1">
          <p15:clr>
            <a:srgbClr val="FBAE4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3200" b="1">
                <a:solidFill>
                  <a:srgbClr val="004B8D"/>
                </a:solidFill>
              </a:rPr>
              <a:t>KI im Corporate Purchasing</a:t>
            </a:r>
          </a:p>
        </p:txBody>
      </p:sp>
      <p:sp>
        <p:nvSpPr>
          <p:cNvPr id="3" name="Text Placeholder 2"/>
          <p:cNvSpPr>
            <a:spLocks noGrp="1"/>
          </p:cNvSpPr>
          <p:nvPr>
            <p:ph type="body" idx="11" sz="quarter"/>
          </p:nvPr>
        </p:nvSpPr>
        <p:spPr/>
        <p:txBody>
          <a:bodyPr/>
          <a:lstStyle/>
          <a:p/>
        </p:txBody>
      </p:sp>
      <p:sp>
        <p:nvSpPr>
          <p:cNvPr id="4" name="Text Placeholder 3"/>
          <p:cNvSpPr>
            <a:spLocks noGrp="1"/>
          </p:cNvSpPr>
          <p:nvPr>
            <p:ph type="body" idx="12" sz="quarter"/>
          </p:nvPr>
        </p:nvSpPr>
        <p:spPr/>
        <p:txBody>
          <a:bodyPr/>
          <a:lstStyle/>
          <a:p/>
        </p:txBody>
      </p:sp>
      <p:sp>
        <p:nvSpPr>
          <p:cNvPr id="5" name="Text Placeholder 4"/>
          <p:cNvSpPr>
            <a:spLocks noGrp="1"/>
          </p:cNvSpPr>
          <p:nvPr>
            <p:ph type="body" idx="15" sz="quarter"/>
          </p:nvPr>
        </p:nvSpPr>
        <p:spPr/>
        <p:txBody>
          <a:bodyPr/>
          <a:lstStyle/>
          <a:p/>
        </p:txBody>
      </p:sp>
      <p:sp>
        <p:nvSpPr>
          <p:cNvPr id="6" name="TextBox 5"/>
          <p:cNvSpPr txBox="1"/>
          <p:nvPr/>
        </p:nvSpPr>
        <p:spPr>
          <a:xfrm>
            <a:off x="288000" y="6319588"/>
            <a:ext cx="2160000" cy="251999"/>
          </a:xfrm>
          <a:prstGeom prst="rect">
            <a:avLst/>
          </a:prstGeom>
          <a:noFill/>
        </p:spPr>
        <p:txBody>
          <a:bodyPr wrap="square">
            <a:spAutoFit/>
          </a:bodyPr>
          <a:lstStyle/>
          <a:p>
            <a:pPr algn="l"/>
            <a:r>
              <a:rPr sz="1000" b="0">
                <a:solidFill>
                  <a:srgbClr val="606060"/>
                </a:solidFill>
              </a:rPr>
              <a:t>Februar 2026</a:t>
            </a:r>
          </a:p>
        </p:txBody>
      </p:sp>
    </p:spTree>
  </p:cSld>
  <p:clrMapOvr>
    <a:masterClrMapping/>
  </p:clrMapOvr>
</p:sld>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3200" b="1">
                <a:solidFill>
                  <a:srgbClr val="004B8D"/>
                </a:solidFill>
              </a:rPr>
              <a:t>KI im Corporate Purchasing</a:t>
            </a:r>
          </a:p>
        </p:txBody>
      </p:sp>
      <p:sp>
        <p:nvSpPr>
          <p:cNvPr id="3" name="Text Placeholder 2"/>
          <p:cNvSpPr>
            <a:spLocks noGrp="1"/>
          </p:cNvSpPr>
          <p:nvPr>
            <p:ph type="body" idx="11" sz="quarter"/>
          </p:nvPr>
        </p:nvSpPr>
        <p:spPr/>
        <p:txBody>
          <a:bodyPr/>
          <a:lstStyle/>
          <a:p/>
        </p:txBody>
      </p:sp>
      <p:sp>
        <p:nvSpPr>
          <p:cNvPr id="4" name="Text Placeholder 3"/>
          <p:cNvSpPr>
            <a:spLocks noGrp="1"/>
          </p:cNvSpPr>
          <p:nvPr>
            <p:ph type="body" idx="12" sz="quarter"/>
          </p:nvPr>
        </p:nvSpPr>
        <p:spPr/>
        <p:txBody>
          <a:bodyPr/>
          <a:lstStyle/>
          <a:p/>
        </p:txBody>
      </p:sp>
      <p:sp>
        <p:nvSpPr>
          <p:cNvPr id="5" name="Text Placeholder 4"/>
          <p:cNvSpPr>
            <a:spLocks noGrp="1"/>
          </p:cNvSpPr>
          <p:nvPr>
            <p:ph type="body" idx="15" sz="quarter"/>
          </p:nvPr>
        </p:nvSpPr>
        <p:spPr/>
        <p:txBody>
          <a:bodyPr/>
          <a:lstStyle/>
          <a:p/>
        </p:txBody>
      </p:sp>
      <p:sp>
        <p:nvSpPr>
          <p:cNvPr id="6" name="TextBox 5"/>
          <p:cNvSpPr txBox="1"/>
          <p:nvPr/>
        </p:nvSpPr>
        <p:spPr>
          <a:xfrm>
            <a:off x="288000" y="6319588"/>
            <a:ext cx="2160000" cy="251999"/>
          </a:xfrm>
          <a:prstGeom prst="rect">
            <a:avLst/>
          </a:prstGeom>
          <a:noFill/>
        </p:spPr>
        <p:txBody>
          <a:bodyPr wrap="square">
            <a:spAutoFit/>
          </a:bodyPr>
          <a:lstStyle/>
          <a:p>
            <a:pPr algn="l"/>
            <a:r>
              <a:rPr sz="1000" b="0">
                <a:solidFill>
                  <a:srgbClr val="606060"/>
                </a:solidFill>
              </a:rPr>
              <a:t>Februar 2026</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200" b="1">
                <a:solidFill>
                  <a:srgbClr val="004B8D"/>
                </a:solidFill>
              </a:rPr>
              <a:t>Implementierungsstrategie – 4-Phasen-Modell</a:t>
            </a:r>
          </a:p>
        </p:txBody>
      </p:sp>
      <p:sp>
        <p:nvSpPr>
          <p:cNvPr id="3" name="Content Placeholder 2"/>
          <p:cNvSpPr>
            <a:spLocks noGrp="1"/>
          </p:cNvSpPr>
          <p:nvPr>
            <p:ph idx="17" sz="quarter"/>
          </p:nvPr>
        </p:nvSpPr>
        <p:spPr/>
        <p:txBody>
          <a:bodyPr/>
          <a:lstStyle/>
          <a:p/>
        </p:txBody>
      </p:sp>
      <p:sp>
        <p:nvSpPr>
          <p:cNvPr id="4" name="Rectangle 3"/>
          <p:cNvSpPr/>
          <p:nvPr/>
        </p:nvSpPr>
        <p:spPr>
          <a:xfrm>
            <a:off x="288000" y="1152000"/>
            <a:ext cx="2781175" cy="432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000" b="1">
                <a:solidFill>
                  <a:srgbClr val="FFFFFF"/>
                </a:solidFill>
              </a:rPr>
              <a:t>Phase 1
(Monat 1–3)
Foundation</a:t>
            </a:r>
          </a:p>
        </p:txBody>
      </p:sp>
      <p:sp>
        <p:nvSpPr>
          <p:cNvPr id="5" name="TextBox 4"/>
          <p:cNvSpPr txBox="1"/>
          <p:nvPr/>
        </p:nvSpPr>
        <p:spPr>
          <a:xfrm>
            <a:off x="288000" y="1620000"/>
            <a:ext cx="2781175" cy="1872000"/>
          </a:xfrm>
          <a:prstGeom prst="rect">
            <a:avLst/>
          </a:prstGeom>
          <a:noFill/>
        </p:spPr>
        <p:txBody>
          <a:bodyPr wrap="square">
            <a:spAutoFit/>
          </a:bodyPr>
          <a:lstStyle/>
          <a:p>
            <a:pPr algn="l">
              <a:spcBef>
                <a:spcPts val="300"/>
              </a:spcBef>
            </a:pPr>
            <a:r>
              <a:rPr sz="950">
                <a:solidFill>
                  <a:srgbClr val="1A1A2E"/>
                </a:solidFill>
              </a:rPr>
              <a:t>▸ Ist-Analyse der Einkaufsprozesse</a:t>
            </a:r>
          </a:p>
          <a:p>
            <a:pPr algn="l">
              <a:spcBef>
                <a:spcPts val="300"/>
              </a:spcBef>
            </a:pPr>
            <a:r>
              <a:rPr sz="950">
                <a:solidFill>
                  <a:srgbClr val="1A1A2E"/>
                </a:solidFill>
              </a:rPr>
              <a:t>▸ Datenstrategie und -qualität sichern</a:t>
            </a:r>
          </a:p>
          <a:p>
            <a:pPr algn="l">
              <a:spcBef>
                <a:spcPts val="300"/>
              </a:spcBef>
            </a:pPr>
            <a:r>
              <a:rPr sz="950">
                <a:solidFill>
                  <a:srgbClr val="1A1A2E"/>
                </a:solidFill>
              </a:rPr>
              <a:t>▸ Use Cases priorisieren</a:t>
            </a:r>
          </a:p>
          <a:p>
            <a:pPr algn="l">
              <a:spcBef>
                <a:spcPts val="300"/>
              </a:spcBef>
            </a:pPr>
            <a:r>
              <a:rPr sz="950">
                <a:solidFill>
                  <a:srgbClr val="1A1A2E"/>
                </a:solidFill>
              </a:rPr>
              <a:t>▸ Pilotbereich auswählen</a:t>
            </a:r>
          </a:p>
        </p:txBody>
      </p:sp>
      <p:sp>
        <p:nvSpPr>
          <p:cNvPr id="6" name="Rectangle 5"/>
          <p:cNvSpPr/>
          <p:nvPr/>
        </p:nvSpPr>
        <p:spPr>
          <a:xfrm>
            <a:off x="3177175" y="1152000"/>
            <a:ext cx="2781175" cy="432000"/>
          </a:xfrm>
          <a:prstGeom prst="rect">
            <a:avLst/>
          </a:prstGeom>
          <a:solidFill>
            <a:srgbClr val="006AB0"/>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000" b="1">
                <a:solidFill>
                  <a:srgbClr val="FFFFFF"/>
                </a:solidFill>
              </a:rPr>
              <a:t>Phase 2
(Monat 4–6)
Pilot</a:t>
            </a:r>
          </a:p>
        </p:txBody>
      </p:sp>
      <p:sp>
        <p:nvSpPr>
          <p:cNvPr id="7" name="TextBox 6"/>
          <p:cNvSpPr txBox="1"/>
          <p:nvPr/>
        </p:nvSpPr>
        <p:spPr>
          <a:xfrm>
            <a:off x="3177175" y="1620000"/>
            <a:ext cx="2781175" cy="1872000"/>
          </a:xfrm>
          <a:prstGeom prst="rect">
            <a:avLst/>
          </a:prstGeom>
          <a:noFill/>
        </p:spPr>
        <p:txBody>
          <a:bodyPr wrap="square">
            <a:spAutoFit/>
          </a:bodyPr>
          <a:lstStyle/>
          <a:p>
            <a:pPr algn="l">
              <a:spcBef>
                <a:spcPts val="300"/>
              </a:spcBef>
            </a:pPr>
            <a:r>
              <a:rPr sz="950">
                <a:solidFill>
                  <a:srgbClr val="1A1A2E"/>
                </a:solidFill>
              </a:rPr>
              <a:t>▸ KI-Lösung für 1–2 Use Cases implementieren</a:t>
            </a:r>
          </a:p>
          <a:p>
            <a:pPr algn="l">
              <a:spcBef>
                <a:spcPts val="300"/>
              </a:spcBef>
            </a:pPr>
            <a:r>
              <a:rPr sz="950">
                <a:solidFill>
                  <a:srgbClr val="1A1A2E"/>
                </a:solidFill>
              </a:rPr>
              <a:t>▸ Datenintegration (ERP, Lieferantenportale)</a:t>
            </a:r>
          </a:p>
          <a:p>
            <a:pPr algn="l">
              <a:spcBef>
                <a:spcPts val="300"/>
              </a:spcBef>
            </a:pPr>
            <a:r>
              <a:rPr sz="950">
                <a:solidFill>
                  <a:srgbClr val="1A1A2E"/>
                </a:solidFill>
              </a:rPr>
              <a:t>▸ Team schulen und Change Management</a:t>
            </a:r>
          </a:p>
          <a:p>
            <a:pPr algn="l">
              <a:spcBef>
                <a:spcPts val="300"/>
              </a:spcBef>
            </a:pPr>
            <a:r>
              <a:rPr sz="950">
                <a:solidFill>
                  <a:srgbClr val="1A1A2E"/>
                </a:solidFill>
              </a:rPr>
              <a:t>▸ KPIs definieren und messen</a:t>
            </a:r>
          </a:p>
        </p:txBody>
      </p:sp>
      <p:sp>
        <p:nvSpPr>
          <p:cNvPr id="8" name="Rectangle 7"/>
          <p:cNvSpPr/>
          <p:nvPr/>
        </p:nvSpPr>
        <p:spPr>
          <a:xfrm>
            <a:off x="6066350" y="1152000"/>
            <a:ext cx="2781175" cy="432000"/>
          </a:xfrm>
          <a:prstGeom prst="rect">
            <a:avLst/>
          </a:prstGeom>
          <a:solidFill>
            <a:srgbClr val="00559A"/>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000" b="1">
                <a:solidFill>
                  <a:srgbClr val="FFFFFF"/>
                </a:solidFill>
              </a:rPr>
              <a:t>Phase 3
(Monat 7–12)
Skalierung</a:t>
            </a:r>
          </a:p>
        </p:txBody>
      </p:sp>
      <p:sp>
        <p:nvSpPr>
          <p:cNvPr id="9" name="TextBox 8"/>
          <p:cNvSpPr txBox="1"/>
          <p:nvPr/>
        </p:nvSpPr>
        <p:spPr>
          <a:xfrm>
            <a:off x="6066350" y="1620000"/>
            <a:ext cx="2781175" cy="1872000"/>
          </a:xfrm>
          <a:prstGeom prst="rect">
            <a:avLst/>
          </a:prstGeom>
          <a:noFill/>
        </p:spPr>
        <p:txBody>
          <a:bodyPr wrap="square">
            <a:spAutoFit/>
          </a:bodyPr>
          <a:lstStyle/>
          <a:p>
            <a:pPr algn="l">
              <a:spcBef>
                <a:spcPts val="300"/>
              </a:spcBef>
            </a:pPr>
            <a:r>
              <a:rPr sz="950">
                <a:solidFill>
                  <a:srgbClr val="1A1A2E"/>
                </a:solidFill>
              </a:rPr>
              <a:t>▸ Erfolgreiche Piloten ausrollen</a:t>
            </a:r>
          </a:p>
          <a:p>
            <a:pPr algn="l">
              <a:spcBef>
                <a:spcPts val="300"/>
              </a:spcBef>
            </a:pPr>
            <a:r>
              <a:rPr sz="950">
                <a:solidFill>
                  <a:srgbClr val="1A1A2E"/>
                </a:solidFill>
              </a:rPr>
              <a:t>▸ Weitere Use Cases aktivieren</a:t>
            </a:r>
          </a:p>
          <a:p>
            <a:pPr algn="l">
              <a:spcBef>
                <a:spcPts val="300"/>
              </a:spcBef>
            </a:pPr>
            <a:r>
              <a:rPr sz="950">
                <a:solidFill>
                  <a:srgbClr val="1A1A2E"/>
                </a:solidFill>
              </a:rPr>
              <a:t>▸ Prozesse automatisieren</a:t>
            </a:r>
          </a:p>
          <a:p>
            <a:pPr algn="l">
              <a:spcBef>
                <a:spcPts val="300"/>
              </a:spcBef>
            </a:pPr>
            <a:r>
              <a:rPr sz="950">
                <a:solidFill>
                  <a:srgbClr val="1A1A2E"/>
                </a:solidFill>
              </a:rPr>
              <a:t>▸ Einsparungen realisieren</a:t>
            </a:r>
          </a:p>
        </p:txBody>
      </p:sp>
      <p:sp>
        <p:nvSpPr>
          <p:cNvPr id="10" name="Rectangle 9"/>
          <p:cNvSpPr/>
          <p:nvPr/>
        </p:nvSpPr>
        <p:spPr>
          <a:xfrm>
            <a:off x="8955525" y="1152000"/>
            <a:ext cx="2781175" cy="432000"/>
          </a:xfrm>
          <a:prstGeom prst="rect">
            <a:avLst/>
          </a:prstGeom>
          <a:solidFill>
            <a:srgbClr val="00386B"/>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000" b="1">
                <a:solidFill>
                  <a:srgbClr val="FFFFFF"/>
                </a:solidFill>
              </a:rPr>
              <a:t>Phase 4
(ab Monat 13)
Optimierung</a:t>
            </a:r>
          </a:p>
        </p:txBody>
      </p:sp>
      <p:sp>
        <p:nvSpPr>
          <p:cNvPr id="11" name="TextBox 10"/>
          <p:cNvSpPr txBox="1"/>
          <p:nvPr/>
        </p:nvSpPr>
        <p:spPr>
          <a:xfrm>
            <a:off x="8955525" y="1620000"/>
            <a:ext cx="2781175" cy="1872000"/>
          </a:xfrm>
          <a:prstGeom prst="rect">
            <a:avLst/>
          </a:prstGeom>
          <a:noFill/>
        </p:spPr>
        <p:txBody>
          <a:bodyPr wrap="square">
            <a:spAutoFit/>
          </a:bodyPr>
          <a:lstStyle/>
          <a:p>
            <a:pPr algn="l">
              <a:spcBef>
                <a:spcPts val="300"/>
              </a:spcBef>
            </a:pPr>
            <a:r>
              <a:rPr sz="950">
                <a:solidFill>
                  <a:srgbClr val="1A1A2E"/>
                </a:solidFill>
              </a:rPr>
              <a:t>▸ Kontinuierliche Verbesserung der KI-Modelle</a:t>
            </a:r>
          </a:p>
          <a:p>
            <a:pPr algn="l">
              <a:spcBef>
                <a:spcPts val="300"/>
              </a:spcBef>
            </a:pPr>
            <a:r>
              <a:rPr sz="950">
                <a:solidFill>
                  <a:srgbClr val="1A1A2E"/>
                </a:solidFill>
              </a:rPr>
              <a:t>▸ Neue Anwendungsfälle erschliessen</a:t>
            </a:r>
          </a:p>
          <a:p>
            <a:pPr algn="l">
              <a:spcBef>
                <a:spcPts val="300"/>
              </a:spcBef>
            </a:pPr>
            <a:r>
              <a:rPr sz="950">
                <a:solidFill>
                  <a:srgbClr val="1A1A2E"/>
                </a:solidFill>
              </a:rPr>
              <a:t>▸ Best Practices intern teilen</a:t>
            </a:r>
          </a:p>
          <a:p>
            <a:pPr algn="l">
              <a:spcBef>
                <a:spcPts val="300"/>
              </a:spcBef>
            </a:pPr>
            <a:r>
              <a:rPr sz="950">
                <a:solidFill>
                  <a:srgbClr val="1A1A2E"/>
                </a:solidFill>
              </a:rPr>
              <a:t>▸ Innovation und Wettbewerbsvorteile ausbauen</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200" b="1">
                <a:solidFill>
                  <a:srgbClr val="004B8D"/>
                </a:solidFill>
              </a:rPr>
              <a:t>Implementierungsstrategie – 4-Phasen-Modell</a:t>
            </a:r>
          </a:p>
        </p:txBody>
      </p:sp>
      <p:sp>
        <p:nvSpPr>
          <p:cNvPr id="3" name="Content Placeholder 2"/>
          <p:cNvSpPr>
            <a:spLocks noGrp="1"/>
          </p:cNvSpPr>
          <p:nvPr>
            <p:ph idx="17" sz="quarter"/>
          </p:nvPr>
        </p:nvSpPr>
        <p:spPr/>
        <p:txBody>
          <a:bodyPr/>
          <a:lstStyle/>
          <a:p/>
        </p:txBody>
      </p:sp>
      <p:sp>
        <p:nvSpPr>
          <p:cNvPr id="4" name="Rectangle 3"/>
          <p:cNvSpPr/>
          <p:nvPr/>
        </p:nvSpPr>
        <p:spPr>
          <a:xfrm>
            <a:off x="288000" y="1152000"/>
            <a:ext cx="2781175" cy="432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000" b="1">
                <a:solidFill>
                  <a:srgbClr val="FFFFFF"/>
                </a:solidFill>
              </a:rPr>
              <a:t>Phase 1
(Monat 1–3)
Foundation</a:t>
            </a:r>
          </a:p>
        </p:txBody>
      </p:sp>
      <p:sp>
        <p:nvSpPr>
          <p:cNvPr id="5" name="TextBox 4"/>
          <p:cNvSpPr txBox="1"/>
          <p:nvPr/>
        </p:nvSpPr>
        <p:spPr>
          <a:xfrm>
            <a:off x="288000" y="1620000"/>
            <a:ext cx="2781175" cy="1872000"/>
          </a:xfrm>
          <a:prstGeom prst="rect">
            <a:avLst/>
          </a:prstGeom>
          <a:noFill/>
        </p:spPr>
        <p:txBody>
          <a:bodyPr wrap="square">
            <a:spAutoFit/>
          </a:bodyPr>
          <a:lstStyle/>
          <a:p>
            <a:pPr algn="l">
              <a:spcBef>
                <a:spcPts val="300"/>
              </a:spcBef>
            </a:pPr>
            <a:r>
              <a:rPr sz="950">
                <a:solidFill>
                  <a:srgbClr val="1A1A2E"/>
                </a:solidFill>
              </a:rPr>
              <a:t>▸ Ist-Analyse der Einkaufsprozesse</a:t>
            </a:r>
          </a:p>
          <a:p>
            <a:pPr algn="l">
              <a:spcBef>
                <a:spcPts val="300"/>
              </a:spcBef>
            </a:pPr>
            <a:r>
              <a:rPr sz="950">
                <a:solidFill>
                  <a:srgbClr val="1A1A2E"/>
                </a:solidFill>
              </a:rPr>
              <a:t>▸ Datenstrategie und -qualität sichern</a:t>
            </a:r>
          </a:p>
          <a:p>
            <a:pPr algn="l">
              <a:spcBef>
                <a:spcPts val="300"/>
              </a:spcBef>
            </a:pPr>
            <a:r>
              <a:rPr sz="950">
                <a:solidFill>
                  <a:srgbClr val="1A1A2E"/>
                </a:solidFill>
              </a:rPr>
              <a:t>▸ Use Cases priorisieren</a:t>
            </a:r>
          </a:p>
          <a:p>
            <a:pPr algn="l">
              <a:spcBef>
                <a:spcPts val="300"/>
              </a:spcBef>
            </a:pPr>
            <a:r>
              <a:rPr sz="950">
                <a:solidFill>
                  <a:srgbClr val="1A1A2E"/>
                </a:solidFill>
              </a:rPr>
              <a:t>▸ Pilotbereich auswählen</a:t>
            </a:r>
          </a:p>
        </p:txBody>
      </p:sp>
      <p:sp>
        <p:nvSpPr>
          <p:cNvPr id="6" name="Rectangle 5"/>
          <p:cNvSpPr/>
          <p:nvPr/>
        </p:nvSpPr>
        <p:spPr>
          <a:xfrm>
            <a:off x="3177175" y="1152000"/>
            <a:ext cx="2781175" cy="432000"/>
          </a:xfrm>
          <a:prstGeom prst="rect">
            <a:avLst/>
          </a:prstGeom>
          <a:solidFill>
            <a:srgbClr val="006AB0"/>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000" b="1">
                <a:solidFill>
                  <a:srgbClr val="FFFFFF"/>
                </a:solidFill>
              </a:rPr>
              <a:t>Phase 2
(Monat 4–6)
Pilot</a:t>
            </a:r>
          </a:p>
        </p:txBody>
      </p:sp>
      <p:sp>
        <p:nvSpPr>
          <p:cNvPr id="7" name="TextBox 6"/>
          <p:cNvSpPr txBox="1"/>
          <p:nvPr/>
        </p:nvSpPr>
        <p:spPr>
          <a:xfrm>
            <a:off x="3177175" y="1620000"/>
            <a:ext cx="2781175" cy="1872000"/>
          </a:xfrm>
          <a:prstGeom prst="rect">
            <a:avLst/>
          </a:prstGeom>
          <a:noFill/>
        </p:spPr>
        <p:txBody>
          <a:bodyPr wrap="square">
            <a:spAutoFit/>
          </a:bodyPr>
          <a:lstStyle/>
          <a:p>
            <a:pPr algn="l">
              <a:spcBef>
                <a:spcPts val="300"/>
              </a:spcBef>
            </a:pPr>
            <a:r>
              <a:rPr sz="950">
                <a:solidFill>
                  <a:srgbClr val="1A1A2E"/>
                </a:solidFill>
              </a:rPr>
              <a:t>▸ KI-Lösung für 1–2 Use Cases implementieren</a:t>
            </a:r>
          </a:p>
          <a:p>
            <a:pPr algn="l">
              <a:spcBef>
                <a:spcPts val="300"/>
              </a:spcBef>
            </a:pPr>
            <a:r>
              <a:rPr sz="950">
                <a:solidFill>
                  <a:srgbClr val="1A1A2E"/>
                </a:solidFill>
              </a:rPr>
              <a:t>▸ Datenintegration (ERP, Lieferantenportale)</a:t>
            </a:r>
          </a:p>
          <a:p>
            <a:pPr algn="l">
              <a:spcBef>
                <a:spcPts val="300"/>
              </a:spcBef>
            </a:pPr>
            <a:r>
              <a:rPr sz="950">
                <a:solidFill>
                  <a:srgbClr val="1A1A2E"/>
                </a:solidFill>
              </a:rPr>
              <a:t>▸ Team schulen und Change Management</a:t>
            </a:r>
          </a:p>
          <a:p>
            <a:pPr algn="l">
              <a:spcBef>
                <a:spcPts val="300"/>
              </a:spcBef>
            </a:pPr>
            <a:r>
              <a:rPr sz="950">
                <a:solidFill>
                  <a:srgbClr val="1A1A2E"/>
                </a:solidFill>
              </a:rPr>
              <a:t>▸ KPIs definieren und messen</a:t>
            </a:r>
          </a:p>
        </p:txBody>
      </p:sp>
      <p:sp>
        <p:nvSpPr>
          <p:cNvPr id="8" name="Rectangle 7"/>
          <p:cNvSpPr/>
          <p:nvPr/>
        </p:nvSpPr>
        <p:spPr>
          <a:xfrm>
            <a:off x="6066350" y="1152000"/>
            <a:ext cx="2781175" cy="432000"/>
          </a:xfrm>
          <a:prstGeom prst="rect">
            <a:avLst/>
          </a:prstGeom>
          <a:solidFill>
            <a:srgbClr val="00559A"/>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000" b="1">
                <a:solidFill>
                  <a:srgbClr val="FFFFFF"/>
                </a:solidFill>
              </a:rPr>
              <a:t>Phase 3
(Monat 7–12)
Skalierung</a:t>
            </a:r>
          </a:p>
        </p:txBody>
      </p:sp>
      <p:sp>
        <p:nvSpPr>
          <p:cNvPr id="9" name="TextBox 8"/>
          <p:cNvSpPr txBox="1"/>
          <p:nvPr/>
        </p:nvSpPr>
        <p:spPr>
          <a:xfrm>
            <a:off x="6066350" y="1620000"/>
            <a:ext cx="2781175" cy="1872000"/>
          </a:xfrm>
          <a:prstGeom prst="rect">
            <a:avLst/>
          </a:prstGeom>
          <a:noFill/>
        </p:spPr>
        <p:txBody>
          <a:bodyPr wrap="square">
            <a:spAutoFit/>
          </a:bodyPr>
          <a:lstStyle/>
          <a:p>
            <a:pPr algn="l">
              <a:spcBef>
                <a:spcPts val="300"/>
              </a:spcBef>
            </a:pPr>
            <a:r>
              <a:rPr sz="950">
                <a:solidFill>
                  <a:srgbClr val="1A1A2E"/>
                </a:solidFill>
              </a:rPr>
              <a:t>▸ Erfolgreiche Piloten ausrollen</a:t>
            </a:r>
          </a:p>
          <a:p>
            <a:pPr algn="l">
              <a:spcBef>
                <a:spcPts val="300"/>
              </a:spcBef>
            </a:pPr>
            <a:r>
              <a:rPr sz="950">
                <a:solidFill>
                  <a:srgbClr val="1A1A2E"/>
                </a:solidFill>
              </a:rPr>
              <a:t>▸ Weitere Use Cases aktivieren</a:t>
            </a:r>
          </a:p>
          <a:p>
            <a:pPr algn="l">
              <a:spcBef>
                <a:spcPts val="300"/>
              </a:spcBef>
            </a:pPr>
            <a:r>
              <a:rPr sz="950">
                <a:solidFill>
                  <a:srgbClr val="1A1A2E"/>
                </a:solidFill>
              </a:rPr>
              <a:t>▸ Prozesse automatisieren</a:t>
            </a:r>
          </a:p>
          <a:p>
            <a:pPr algn="l">
              <a:spcBef>
                <a:spcPts val="300"/>
              </a:spcBef>
            </a:pPr>
            <a:r>
              <a:rPr sz="950">
                <a:solidFill>
                  <a:srgbClr val="1A1A2E"/>
                </a:solidFill>
              </a:rPr>
              <a:t>▸ Einsparungen realisieren</a:t>
            </a:r>
          </a:p>
        </p:txBody>
      </p:sp>
      <p:sp>
        <p:nvSpPr>
          <p:cNvPr id="10" name="Rectangle 9"/>
          <p:cNvSpPr/>
          <p:nvPr/>
        </p:nvSpPr>
        <p:spPr>
          <a:xfrm>
            <a:off x="8955525" y="1152000"/>
            <a:ext cx="2781175" cy="432000"/>
          </a:xfrm>
          <a:prstGeom prst="rect">
            <a:avLst/>
          </a:prstGeom>
          <a:solidFill>
            <a:srgbClr val="00386B"/>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000" b="1">
                <a:solidFill>
                  <a:srgbClr val="FFFFFF"/>
                </a:solidFill>
              </a:rPr>
              <a:t>Phase 4
(ab Monat 13)
Optimierung</a:t>
            </a:r>
          </a:p>
        </p:txBody>
      </p:sp>
      <p:sp>
        <p:nvSpPr>
          <p:cNvPr id="11" name="TextBox 10"/>
          <p:cNvSpPr txBox="1"/>
          <p:nvPr/>
        </p:nvSpPr>
        <p:spPr>
          <a:xfrm>
            <a:off x="8955525" y="1620000"/>
            <a:ext cx="2781175" cy="1872000"/>
          </a:xfrm>
          <a:prstGeom prst="rect">
            <a:avLst/>
          </a:prstGeom>
          <a:noFill/>
        </p:spPr>
        <p:txBody>
          <a:bodyPr wrap="square">
            <a:spAutoFit/>
          </a:bodyPr>
          <a:lstStyle/>
          <a:p>
            <a:pPr algn="l">
              <a:spcBef>
                <a:spcPts val="300"/>
              </a:spcBef>
            </a:pPr>
            <a:r>
              <a:rPr sz="950">
                <a:solidFill>
                  <a:srgbClr val="1A1A2E"/>
                </a:solidFill>
              </a:rPr>
              <a:t>▸ Kontinuierliche Verbesserung der KI-Modelle</a:t>
            </a:r>
          </a:p>
          <a:p>
            <a:pPr algn="l">
              <a:spcBef>
                <a:spcPts val="300"/>
              </a:spcBef>
            </a:pPr>
            <a:r>
              <a:rPr sz="950">
                <a:solidFill>
                  <a:srgbClr val="1A1A2E"/>
                </a:solidFill>
              </a:rPr>
              <a:t>▸ Neue Anwendungsfälle erschliessen</a:t>
            </a:r>
          </a:p>
          <a:p>
            <a:pPr algn="l">
              <a:spcBef>
                <a:spcPts val="300"/>
              </a:spcBef>
            </a:pPr>
            <a:r>
              <a:rPr sz="950">
                <a:solidFill>
                  <a:srgbClr val="1A1A2E"/>
                </a:solidFill>
              </a:rPr>
              <a:t>▸ Best Practices intern teilen</a:t>
            </a:r>
          </a:p>
          <a:p>
            <a:pPr algn="l">
              <a:spcBef>
                <a:spcPts val="300"/>
              </a:spcBef>
            </a:pPr>
            <a:r>
              <a:rPr sz="950">
                <a:solidFill>
                  <a:srgbClr val="1A1A2E"/>
                </a:solidFill>
              </a:rPr>
              <a:t>▸ Innovation und Wettbewerbsvorteile ausbauen</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200" b="1">
                <a:solidFill>
                  <a:srgbClr val="004B8D"/>
                </a:solidFill>
              </a:rPr>
              <a:t>ROI &amp; Business Case</a:t>
            </a:r>
          </a:p>
        </p:txBody>
      </p:sp>
      <p:sp>
        <p:nvSpPr>
          <p:cNvPr id="3" name="Content Placeholder 2"/>
          <p:cNvSpPr>
            <a:spLocks noGrp="1"/>
          </p:cNvSpPr>
          <p:nvPr>
            <p:ph idx="17" sz="quarter"/>
          </p:nvPr>
        </p:nvSpPr>
        <p:spPr/>
        <p:txBody>
          <a:bodyPr/>
          <a:lstStyle/>
          <a:p/>
        </p:txBody>
      </p:sp>
      <p:sp>
        <p:nvSpPr>
          <p:cNvPr id="4" name="Rectangle 3"/>
          <p:cNvSpPr/>
          <p:nvPr/>
        </p:nvSpPr>
        <p:spPr>
          <a:xfrm>
            <a:off x="288000" y="1152000"/>
            <a:ext cx="5580000" cy="23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Typische Einsparungspotenziale</a:t>
            </a:r>
          </a:p>
        </p:txBody>
      </p:sp>
      <p:sp>
        <p:nvSpPr>
          <p:cNvPr id="5" name="TextBox 4"/>
          <p:cNvSpPr txBox="1"/>
          <p:nvPr/>
        </p:nvSpPr>
        <p:spPr>
          <a:xfrm>
            <a:off x="288000" y="1440000"/>
            <a:ext cx="1800000" cy="468000"/>
          </a:xfrm>
          <a:prstGeom prst="rect">
            <a:avLst/>
          </a:prstGeom>
          <a:noFill/>
        </p:spPr>
        <p:txBody>
          <a:bodyPr wrap="square">
            <a:spAutoFit/>
          </a:bodyPr>
          <a:lstStyle/>
          <a:p>
            <a:pPr algn="l"/>
            <a:r>
              <a:rPr sz="1050" b="1">
                <a:solidFill>
                  <a:srgbClr val="1A1A2E"/>
                </a:solidFill>
              </a:rPr>
              <a:t>Einkaufspreise</a:t>
            </a:r>
          </a:p>
        </p:txBody>
      </p:sp>
      <p:sp>
        <p:nvSpPr>
          <p:cNvPr id="6" name="Rectangle 5"/>
          <p:cNvSpPr/>
          <p:nvPr/>
        </p:nvSpPr>
        <p:spPr>
          <a:xfrm>
            <a:off x="2160000" y="1530000"/>
            <a:ext cx="2520000" cy="2160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2160000" y="1530000"/>
            <a:ext cx="472500" cy="216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900" b="1">
                <a:solidFill>
                  <a:srgbClr val="FFFFFF"/>
                </a:solidFill>
              </a:rPr>
              <a:t>8–15%</a:t>
            </a:r>
          </a:p>
        </p:txBody>
      </p:sp>
      <p:sp>
        <p:nvSpPr>
          <p:cNvPr id="8" name="TextBox 7"/>
          <p:cNvSpPr txBox="1"/>
          <p:nvPr/>
        </p:nvSpPr>
        <p:spPr>
          <a:xfrm>
            <a:off x="288000" y="1998000"/>
            <a:ext cx="1800000" cy="468000"/>
          </a:xfrm>
          <a:prstGeom prst="rect">
            <a:avLst/>
          </a:prstGeom>
          <a:noFill/>
        </p:spPr>
        <p:txBody>
          <a:bodyPr wrap="square">
            <a:spAutoFit/>
          </a:bodyPr>
          <a:lstStyle/>
          <a:p>
            <a:pPr algn="l"/>
            <a:r>
              <a:rPr sz="1050" b="1">
                <a:solidFill>
                  <a:srgbClr val="1A1A2E"/>
                </a:solidFill>
              </a:rPr>
              <a:t>Prozesskosten</a:t>
            </a:r>
          </a:p>
        </p:txBody>
      </p:sp>
      <p:sp>
        <p:nvSpPr>
          <p:cNvPr id="9" name="Rectangle 8"/>
          <p:cNvSpPr/>
          <p:nvPr/>
        </p:nvSpPr>
        <p:spPr>
          <a:xfrm>
            <a:off x="2160000" y="2088000"/>
            <a:ext cx="2520000" cy="2160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Rectangle 9"/>
          <p:cNvSpPr/>
          <p:nvPr/>
        </p:nvSpPr>
        <p:spPr>
          <a:xfrm>
            <a:off x="2160000" y="2088000"/>
            <a:ext cx="1890000" cy="216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900" b="1">
                <a:solidFill>
                  <a:srgbClr val="FFFFFF"/>
                </a:solidFill>
              </a:rPr>
              <a:t>40–60%</a:t>
            </a:r>
          </a:p>
        </p:txBody>
      </p:sp>
      <p:sp>
        <p:nvSpPr>
          <p:cNvPr id="11" name="TextBox 10"/>
          <p:cNvSpPr txBox="1"/>
          <p:nvPr/>
        </p:nvSpPr>
        <p:spPr>
          <a:xfrm>
            <a:off x="288000" y="2556000"/>
            <a:ext cx="1800000" cy="468000"/>
          </a:xfrm>
          <a:prstGeom prst="rect">
            <a:avLst/>
          </a:prstGeom>
          <a:noFill/>
        </p:spPr>
        <p:txBody>
          <a:bodyPr wrap="square">
            <a:spAutoFit/>
          </a:bodyPr>
          <a:lstStyle/>
          <a:p>
            <a:pPr algn="l"/>
            <a:r>
              <a:rPr sz="1050" b="1">
                <a:solidFill>
                  <a:srgbClr val="1A1A2E"/>
                </a:solidFill>
              </a:rPr>
              <a:t>Maverick Buying</a:t>
            </a:r>
          </a:p>
        </p:txBody>
      </p:sp>
      <p:sp>
        <p:nvSpPr>
          <p:cNvPr id="12" name="Rectangle 11"/>
          <p:cNvSpPr/>
          <p:nvPr/>
        </p:nvSpPr>
        <p:spPr>
          <a:xfrm>
            <a:off x="2160000" y="2646000"/>
            <a:ext cx="2520000" cy="2160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Rectangle 12"/>
          <p:cNvSpPr/>
          <p:nvPr/>
        </p:nvSpPr>
        <p:spPr>
          <a:xfrm>
            <a:off x="2160000" y="2646000"/>
            <a:ext cx="1575000" cy="216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900" b="1">
                <a:solidFill>
                  <a:srgbClr val="FFFFFF"/>
                </a:solidFill>
              </a:rPr>
              <a:t>30–50%</a:t>
            </a:r>
          </a:p>
        </p:txBody>
      </p:sp>
      <p:sp>
        <p:nvSpPr>
          <p:cNvPr id="14" name="TextBox 13"/>
          <p:cNvSpPr txBox="1"/>
          <p:nvPr/>
        </p:nvSpPr>
        <p:spPr>
          <a:xfrm>
            <a:off x="288000" y="3114000"/>
            <a:ext cx="1800000" cy="468000"/>
          </a:xfrm>
          <a:prstGeom prst="rect">
            <a:avLst/>
          </a:prstGeom>
          <a:noFill/>
        </p:spPr>
        <p:txBody>
          <a:bodyPr wrap="square">
            <a:spAutoFit/>
          </a:bodyPr>
          <a:lstStyle/>
          <a:p>
            <a:pPr algn="l"/>
            <a:r>
              <a:rPr sz="1050" b="1">
                <a:solidFill>
                  <a:srgbClr val="1A1A2E"/>
                </a:solidFill>
              </a:rPr>
              <a:t>Time-to-Order</a:t>
            </a:r>
          </a:p>
        </p:txBody>
      </p:sp>
      <p:sp>
        <p:nvSpPr>
          <p:cNvPr id="15" name="Rectangle 14"/>
          <p:cNvSpPr/>
          <p:nvPr/>
        </p:nvSpPr>
        <p:spPr>
          <a:xfrm>
            <a:off x="2160000" y="3204000"/>
            <a:ext cx="2520000" cy="2160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Rectangle 15"/>
          <p:cNvSpPr/>
          <p:nvPr/>
        </p:nvSpPr>
        <p:spPr>
          <a:xfrm>
            <a:off x="2160000" y="3204000"/>
            <a:ext cx="2520000" cy="216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900" b="1">
                <a:solidFill>
                  <a:srgbClr val="FFFFFF"/>
                </a:solidFill>
              </a:rPr>
              <a:t>60–80%</a:t>
            </a:r>
          </a:p>
        </p:txBody>
      </p:sp>
      <p:sp>
        <p:nvSpPr>
          <p:cNvPr id="17" name="Rectangle 16"/>
          <p:cNvSpPr/>
          <p:nvPr/>
        </p:nvSpPr>
        <p:spPr>
          <a:xfrm>
            <a:off x="6300000" y="1152000"/>
            <a:ext cx="5616700" cy="23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Amortisation</a:t>
            </a:r>
          </a:p>
        </p:txBody>
      </p:sp>
      <p:sp>
        <p:nvSpPr>
          <p:cNvPr id="18" name="Rectangle 17"/>
          <p:cNvSpPr/>
          <p:nvPr/>
        </p:nvSpPr>
        <p:spPr>
          <a:xfrm>
            <a:off x="6300000" y="1440000"/>
            <a:ext cx="360000" cy="396000"/>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400" b="0">
                <a:solidFill>
                  <a:srgbClr val="004B8D"/>
                </a:solidFill>
              </a:rPr>
              <a:t>⏱️</a:t>
            </a:r>
          </a:p>
        </p:txBody>
      </p:sp>
      <p:sp>
        <p:nvSpPr>
          <p:cNvPr id="19" name="TextBox 18"/>
          <p:cNvSpPr txBox="1"/>
          <p:nvPr/>
        </p:nvSpPr>
        <p:spPr>
          <a:xfrm>
            <a:off x="6732000" y="1440000"/>
            <a:ext cx="5112701" cy="180000"/>
          </a:xfrm>
          <a:prstGeom prst="rect">
            <a:avLst/>
          </a:prstGeom>
          <a:noFill/>
        </p:spPr>
        <p:txBody>
          <a:bodyPr wrap="square">
            <a:spAutoFit/>
          </a:bodyPr>
          <a:lstStyle/>
          <a:p>
            <a:pPr algn="l"/>
            <a:r>
              <a:rPr sz="900" b="0">
                <a:solidFill>
                  <a:srgbClr val="606060"/>
                </a:solidFill>
              </a:rPr>
              <a:t>Payback Period</a:t>
            </a:r>
          </a:p>
        </p:txBody>
      </p:sp>
      <p:sp>
        <p:nvSpPr>
          <p:cNvPr id="20" name="TextBox 19"/>
          <p:cNvSpPr txBox="1"/>
          <p:nvPr/>
        </p:nvSpPr>
        <p:spPr>
          <a:xfrm>
            <a:off x="6732000" y="1620000"/>
            <a:ext cx="5112701" cy="216000"/>
          </a:xfrm>
          <a:prstGeom prst="rect">
            <a:avLst/>
          </a:prstGeom>
          <a:noFill/>
        </p:spPr>
        <p:txBody>
          <a:bodyPr wrap="square">
            <a:spAutoFit/>
          </a:bodyPr>
          <a:lstStyle/>
          <a:p>
            <a:pPr algn="l"/>
            <a:r>
              <a:rPr sz="1100" b="1">
                <a:solidFill>
                  <a:srgbClr val="1A1A2E"/>
                </a:solidFill>
              </a:rPr>
              <a:t>12–24 Monate</a:t>
            </a:r>
          </a:p>
        </p:txBody>
      </p:sp>
      <p:sp>
        <p:nvSpPr>
          <p:cNvPr id="21" name="Rectangle 20"/>
          <p:cNvSpPr/>
          <p:nvPr/>
        </p:nvSpPr>
        <p:spPr>
          <a:xfrm>
            <a:off x="6300000" y="1943999"/>
            <a:ext cx="360000" cy="396000"/>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400" b="0">
                <a:solidFill>
                  <a:srgbClr val="004B8D"/>
                </a:solidFill>
              </a:rPr>
              <a:t>📈</a:t>
            </a:r>
          </a:p>
        </p:txBody>
      </p:sp>
      <p:sp>
        <p:nvSpPr>
          <p:cNvPr id="22" name="TextBox 21"/>
          <p:cNvSpPr txBox="1"/>
          <p:nvPr/>
        </p:nvSpPr>
        <p:spPr>
          <a:xfrm>
            <a:off x="6732000" y="1943999"/>
            <a:ext cx="5112701" cy="180000"/>
          </a:xfrm>
          <a:prstGeom prst="rect">
            <a:avLst/>
          </a:prstGeom>
          <a:noFill/>
        </p:spPr>
        <p:txBody>
          <a:bodyPr wrap="square">
            <a:spAutoFit/>
          </a:bodyPr>
          <a:lstStyle/>
          <a:p>
            <a:pPr algn="l"/>
            <a:r>
              <a:rPr sz="900" b="0">
                <a:solidFill>
                  <a:srgbClr val="606060"/>
                </a:solidFill>
              </a:rPr>
              <a:t>5-Jahres-ROI</a:t>
            </a:r>
          </a:p>
        </p:txBody>
      </p:sp>
      <p:sp>
        <p:nvSpPr>
          <p:cNvPr id="23" name="TextBox 22"/>
          <p:cNvSpPr txBox="1"/>
          <p:nvPr/>
        </p:nvSpPr>
        <p:spPr>
          <a:xfrm>
            <a:off x="6732000" y="2123999"/>
            <a:ext cx="5112701" cy="216000"/>
          </a:xfrm>
          <a:prstGeom prst="rect">
            <a:avLst/>
          </a:prstGeom>
          <a:noFill/>
        </p:spPr>
        <p:txBody>
          <a:bodyPr wrap="square">
            <a:spAutoFit/>
          </a:bodyPr>
          <a:lstStyle/>
          <a:p>
            <a:pPr algn="l"/>
            <a:r>
              <a:rPr sz="1100" b="1">
                <a:solidFill>
                  <a:srgbClr val="1A1A2E"/>
                </a:solidFill>
              </a:rPr>
              <a:t>300–500%</a:t>
            </a:r>
          </a:p>
        </p:txBody>
      </p:sp>
      <p:sp>
        <p:nvSpPr>
          <p:cNvPr id="24" name="Rectangle 23"/>
          <p:cNvSpPr/>
          <p:nvPr/>
        </p:nvSpPr>
        <p:spPr>
          <a:xfrm>
            <a:off x="6300000" y="2447998"/>
            <a:ext cx="360000" cy="396000"/>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400" b="0">
                <a:solidFill>
                  <a:srgbClr val="004B8D"/>
                </a:solidFill>
              </a:rPr>
              <a:t>💶</a:t>
            </a:r>
          </a:p>
        </p:txBody>
      </p:sp>
      <p:sp>
        <p:nvSpPr>
          <p:cNvPr id="25" name="TextBox 24"/>
          <p:cNvSpPr txBox="1"/>
          <p:nvPr/>
        </p:nvSpPr>
        <p:spPr>
          <a:xfrm>
            <a:off x="6732000" y="2447998"/>
            <a:ext cx="5112701" cy="180000"/>
          </a:xfrm>
          <a:prstGeom prst="rect">
            <a:avLst/>
          </a:prstGeom>
          <a:noFill/>
        </p:spPr>
        <p:txBody>
          <a:bodyPr wrap="square">
            <a:spAutoFit/>
          </a:bodyPr>
          <a:lstStyle/>
          <a:p>
            <a:pPr algn="l"/>
            <a:r>
              <a:rPr sz="900" b="0">
                <a:solidFill>
                  <a:srgbClr val="606060"/>
                </a:solidFill>
              </a:rPr>
              <a:t>Invest (typisch)</a:t>
            </a:r>
          </a:p>
        </p:txBody>
      </p:sp>
      <p:sp>
        <p:nvSpPr>
          <p:cNvPr id="26" name="TextBox 25"/>
          <p:cNvSpPr txBox="1"/>
          <p:nvPr/>
        </p:nvSpPr>
        <p:spPr>
          <a:xfrm>
            <a:off x="6732000" y="2627998"/>
            <a:ext cx="5112701" cy="216000"/>
          </a:xfrm>
          <a:prstGeom prst="rect">
            <a:avLst/>
          </a:prstGeom>
          <a:noFill/>
        </p:spPr>
        <p:txBody>
          <a:bodyPr wrap="square">
            <a:spAutoFit/>
          </a:bodyPr>
          <a:lstStyle/>
          <a:p>
            <a:pPr algn="l"/>
            <a:r>
              <a:rPr sz="1100" b="1">
                <a:solidFill>
                  <a:srgbClr val="1A1A2E"/>
                </a:solidFill>
              </a:rPr>
              <a:t>250k–1M CHF</a:t>
            </a:r>
          </a:p>
        </p:txBody>
      </p:sp>
      <p:sp>
        <p:nvSpPr>
          <p:cNvPr id="27" name="Rectangle 26"/>
          <p:cNvSpPr/>
          <p:nvPr/>
        </p:nvSpPr>
        <p:spPr>
          <a:xfrm>
            <a:off x="6300000" y="2951997"/>
            <a:ext cx="360000" cy="396000"/>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400" b="0">
                <a:solidFill>
                  <a:srgbClr val="004B8D"/>
                </a:solidFill>
              </a:rPr>
              <a:t>🏆</a:t>
            </a:r>
          </a:p>
        </p:txBody>
      </p:sp>
      <p:sp>
        <p:nvSpPr>
          <p:cNvPr id="28" name="TextBox 27"/>
          <p:cNvSpPr txBox="1"/>
          <p:nvPr/>
        </p:nvSpPr>
        <p:spPr>
          <a:xfrm>
            <a:off x="6732000" y="2951997"/>
            <a:ext cx="5112701" cy="180000"/>
          </a:xfrm>
          <a:prstGeom prst="rect">
            <a:avLst/>
          </a:prstGeom>
          <a:noFill/>
        </p:spPr>
        <p:txBody>
          <a:bodyPr wrap="square">
            <a:spAutoFit/>
          </a:bodyPr>
          <a:lstStyle/>
          <a:p>
            <a:pPr algn="l"/>
            <a:r>
              <a:rPr sz="900" b="0">
                <a:solidFill>
                  <a:srgbClr val="606060"/>
                </a:solidFill>
              </a:rPr>
              <a:t>Wettbewerbsvorteil</a:t>
            </a:r>
          </a:p>
        </p:txBody>
      </p:sp>
      <p:sp>
        <p:nvSpPr>
          <p:cNvPr id="29" name="TextBox 28"/>
          <p:cNvSpPr txBox="1"/>
          <p:nvPr/>
        </p:nvSpPr>
        <p:spPr>
          <a:xfrm>
            <a:off x="6732000" y="3131997"/>
            <a:ext cx="5112701" cy="216000"/>
          </a:xfrm>
          <a:prstGeom prst="rect">
            <a:avLst/>
          </a:prstGeom>
          <a:noFill/>
        </p:spPr>
        <p:txBody>
          <a:bodyPr wrap="square">
            <a:spAutoFit/>
          </a:bodyPr>
          <a:lstStyle/>
          <a:p>
            <a:pPr algn="l"/>
            <a:r>
              <a:rPr sz="1100" b="1">
                <a:solidFill>
                  <a:srgbClr val="1A1A2E"/>
                </a:solidFill>
              </a:rPr>
              <a:t>Hoch</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200" b="1">
                <a:solidFill>
                  <a:srgbClr val="004B8D"/>
                </a:solidFill>
              </a:rPr>
              <a:t>ROI &amp; Business Case</a:t>
            </a:r>
          </a:p>
        </p:txBody>
      </p:sp>
      <p:sp>
        <p:nvSpPr>
          <p:cNvPr id="3" name="Content Placeholder 2"/>
          <p:cNvSpPr>
            <a:spLocks noGrp="1"/>
          </p:cNvSpPr>
          <p:nvPr>
            <p:ph idx="17" sz="quarter"/>
          </p:nvPr>
        </p:nvSpPr>
        <p:spPr/>
        <p:txBody>
          <a:bodyPr/>
          <a:lstStyle/>
          <a:p/>
        </p:txBody>
      </p:sp>
      <p:sp>
        <p:nvSpPr>
          <p:cNvPr id="4" name="Rectangle 3"/>
          <p:cNvSpPr/>
          <p:nvPr/>
        </p:nvSpPr>
        <p:spPr>
          <a:xfrm>
            <a:off x="288000" y="1152000"/>
            <a:ext cx="5580000" cy="23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Typische Einsparungspotenziale</a:t>
            </a:r>
          </a:p>
        </p:txBody>
      </p:sp>
      <p:sp>
        <p:nvSpPr>
          <p:cNvPr id="5" name="TextBox 4"/>
          <p:cNvSpPr txBox="1"/>
          <p:nvPr/>
        </p:nvSpPr>
        <p:spPr>
          <a:xfrm>
            <a:off x="288000" y="1440000"/>
            <a:ext cx="1800000" cy="468000"/>
          </a:xfrm>
          <a:prstGeom prst="rect">
            <a:avLst/>
          </a:prstGeom>
          <a:noFill/>
        </p:spPr>
        <p:txBody>
          <a:bodyPr wrap="square">
            <a:spAutoFit/>
          </a:bodyPr>
          <a:lstStyle/>
          <a:p>
            <a:pPr algn="l"/>
            <a:r>
              <a:rPr sz="1050" b="1">
                <a:solidFill>
                  <a:srgbClr val="1A1A2E"/>
                </a:solidFill>
              </a:rPr>
              <a:t>Einkaufspreise</a:t>
            </a:r>
          </a:p>
        </p:txBody>
      </p:sp>
      <p:sp>
        <p:nvSpPr>
          <p:cNvPr id="6" name="Rectangle 5"/>
          <p:cNvSpPr/>
          <p:nvPr/>
        </p:nvSpPr>
        <p:spPr>
          <a:xfrm>
            <a:off x="2160000" y="1530000"/>
            <a:ext cx="2520000" cy="2160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2160000" y="1530000"/>
            <a:ext cx="472500" cy="216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900" b="1">
                <a:solidFill>
                  <a:srgbClr val="FFFFFF"/>
                </a:solidFill>
              </a:rPr>
              <a:t>8–15%</a:t>
            </a:r>
          </a:p>
        </p:txBody>
      </p:sp>
      <p:sp>
        <p:nvSpPr>
          <p:cNvPr id="8" name="TextBox 7"/>
          <p:cNvSpPr txBox="1"/>
          <p:nvPr/>
        </p:nvSpPr>
        <p:spPr>
          <a:xfrm>
            <a:off x="288000" y="1998000"/>
            <a:ext cx="1800000" cy="468000"/>
          </a:xfrm>
          <a:prstGeom prst="rect">
            <a:avLst/>
          </a:prstGeom>
          <a:noFill/>
        </p:spPr>
        <p:txBody>
          <a:bodyPr wrap="square">
            <a:spAutoFit/>
          </a:bodyPr>
          <a:lstStyle/>
          <a:p>
            <a:pPr algn="l"/>
            <a:r>
              <a:rPr sz="1050" b="1">
                <a:solidFill>
                  <a:srgbClr val="1A1A2E"/>
                </a:solidFill>
              </a:rPr>
              <a:t>Prozesskosten</a:t>
            </a:r>
          </a:p>
        </p:txBody>
      </p:sp>
      <p:sp>
        <p:nvSpPr>
          <p:cNvPr id="9" name="Rectangle 8"/>
          <p:cNvSpPr/>
          <p:nvPr/>
        </p:nvSpPr>
        <p:spPr>
          <a:xfrm>
            <a:off x="2160000" y="2088000"/>
            <a:ext cx="2520000" cy="2160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Rectangle 9"/>
          <p:cNvSpPr/>
          <p:nvPr/>
        </p:nvSpPr>
        <p:spPr>
          <a:xfrm>
            <a:off x="2160000" y="2088000"/>
            <a:ext cx="1890000" cy="216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900" b="1">
                <a:solidFill>
                  <a:srgbClr val="FFFFFF"/>
                </a:solidFill>
              </a:rPr>
              <a:t>40–60%</a:t>
            </a:r>
          </a:p>
        </p:txBody>
      </p:sp>
      <p:sp>
        <p:nvSpPr>
          <p:cNvPr id="11" name="TextBox 10"/>
          <p:cNvSpPr txBox="1"/>
          <p:nvPr/>
        </p:nvSpPr>
        <p:spPr>
          <a:xfrm>
            <a:off x="288000" y="2556000"/>
            <a:ext cx="1800000" cy="468000"/>
          </a:xfrm>
          <a:prstGeom prst="rect">
            <a:avLst/>
          </a:prstGeom>
          <a:noFill/>
        </p:spPr>
        <p:txBody>
          <a:bodyPr wrap="square">
            <a:spAutoFit/>
          </a:bodyPr>
          <a:lstStyle/>
          <a:p>
            <a:pPr algn="l"/>
            <a:r>
              <a:rPr sz="1050" b="1">
                <a:solidFill>
                  <a:srgbClr val="1A1A2E"/>
                </a:solidFill>
              </a:rPr>
              <a:t>Maverick Buying</a:t>
            </a:r>
          </a:p>
        </p:txBody>
      </p:sp>
      <p:sp>
        <p:nvSpPr>
          <p:cNvPr id="12" name="Rectangle 11"/>
          <p:cNvSpPr/>
          <p:nvPr/>
        </p:nvSpPr>
        <p:spPr>
          <a:xfrm>
            <a:off x="2160000" y="2646000"/>
            <a:ext cx="2520000" cy="2160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Rectangle 12"/>
          <p:cNvSpPr/>
          <p:nvPr/>
        </p:nvSpPr>
        <p:spPr>
          <a:xfrm>
            <a:off x="2160000" y="2646000"/>
            <a:ext cx="1575000" cy="216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900" b="1">
                <a:solidFill>
                  <a:srgbClr val="FFFFFF"/>
                </a:solidFill>
              </a:rPr>
              <a:t>30–50%</a:t>
            </a:r>
          </a:p>
        </p:txBody>
      </p:sp>
      <p:sp>
        <p:nvSpPr>
          <p:cNvPr id="14" name="TextBox 13"/>
          <p:cNvSpPr txBox="1"/>
          <p:nvPr/>
        </p:nvSpPr>
        <p:spPr>
          <a:xfrm>
            <a:off x="288000" y="3114000"/>
            <a:ext cx="1800000" cy="468000"/>
          </a:xfrm>
          <a:prstGeom prst="rect">
            <a:avLst/>
          </a:prstGeom>
          <a:noFill/>
        </p:spPr>
        <p:txBody>
          <a:bodyPr wrap="square">
            <a:spAutoFit/>
          </a:bodyPr>
          <a:lstStyle/>
          <a:p>
            <a:pPr algn="l"/>
            <a:r>
              <a:rPr sz="1050" b="1">
                <a:solidFill>
                  <a:srgbClr val="1A1A2E"/>
                </a:solidFill>
              </a:rPr>
              <a:t>Time-to-Order</a:t>
            </a:r>
          </a:p>
        </p:txBody>
      </p:sp>
      <p:sp>
        <p:nvSpPr>
          <p:cNvPr id="15" name="Rectangle 14"/>
          <p:cNvSpPr/>
          <p:nvPr/>
        </p:nvSpPr>
        <p:spPr>
          <a:xfrm>
            <a:off x="2160000" y="3204000"/>
            <a:ext cx="2520000" cy="2160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Rectangle 15"/>
          <p:cNvSpPr/>
          <p:nvPr/>
        </p:nvSpPr>
        <p:spPr>
          <a:xfrm>
            <a:off x="2160000" y="3204000"/>
            <a:ext cx="2520000" cy="216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900" b="1">
                <a:solidFill>
                  <a:srgbClr val="FFFFFF"/>
                </a:solidFill>
              </a:rPr>
              <a:t>60–80%</a:t>
            </a:r>
          </a:p>
        </p:txBody>
      </p:sp>
      <p:sp>
        <p:nvSpPr>
          <p:cNvPr id="17" name="Rectangle 16"/>
          <p:cNvSpPr/>
          <p:nvPr/>
        </p:nvSpPr>
        <p:spPr>
          <a:xfrm>
            <a:off x="6300000" y="1152000"/>
            <a:ext cx="5616700" cy="23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Amortisation</a:t>
            </a:r>
          </a:p>
        </p:txBody>
      </p:sp>
      <p:sp>
        <p:nvSpPr>
          <p:cNvPr id="18" name="Rectangle 17"/>
          <p:cNvSpPr/>
          <p:nvPr/>
        </p:nvSpPr>
        <p:spPr>
          <a:xfrm>
            <a:off x="6300000" y="1440000"/>
            <a:ext cx="360000" cy="396000"/>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400" b="0">
                <a:solidFill>
                  <a:srgbClr val="004B8D"/>
                </a:solidFill>
              </a:rPr>
              <a:t>⏱️</a:t>
            </a:r>
          </a:p>
        </p:txBody>
      </p:sp>
      <p:sp>
        <p:nvSpPr>
          <p:cNvPr id="19" name="TextBox 18"/>
          <p:cNvSpPr txBox="1"/>
          <p:nvPr/>
        </p:nvSpPr>
        <p:spPr>
          <a:xfrm>
            <a:off x="6732000" y="1440000"/>
            <a:ext cx="5112701" cy="180000"/>
          </a:xfrm>
          <a:prstGeom prst="rect">
            <a:avLst/>
          </a:prstGeom>
          <a:noFill/>
        </p:spPr>
        <p:txBody>
          <a:bodyPr wrap="square">
            <a:spAutoFit/>
          </a:bodyPr>
          <a:lstStyle/>
          <a:p>
            <a:pPr algn="l"/>
            <a:r>
              <a:rPr sz="900" b="0">
                <a:solidFill>
                  <a:srgbClr val="606060"/>
                </a:solidFill>
              </a:rPr>
              <a:t>Payback Period</a:t>
            </a:r>
          </a:p>
        </p:txBody>
      </p:sp>
      <p:sp>
        <p:nvSpPr>
          <p:cNvPr id="20" name="TextBox 19"/>
          <p:cNvSpPr txBox="1"/>
          <p:nvPr/>
        </p:nvSpPr>
        <p:spPr>
          <a:xfrm>
            <a:off x="6732000" y="1620000"/>
            <a:ext cx="5112701" cy="216000"/>
          </a:xfrm>
          <a:prstGeom prst="rect">
            <a:avLst/>
          </a:prstGeom>
          <a:noFill/>
        </p:spPr>
        <p:txBody>
          <a:bodyPr wrap="square">
            <a:spAutoFit/>
          </a:bodyPr>
          <a:lstStyle/>
          <a:p>
            <a:pPr algn="l"/>
            <a:r>
              <a:rPr sz="1100" b="1">
                <a:solidFill>
                  <a:srgbClr val="1A1A2E"/>
                </a:solidFill>
              </a:rPr>
              <a:t>12–24 Monate</a:t>
            </a:r>
          </a:p>
        </p:txBody>
      </p:sp>
      <p:sp>
        <p:nvSpPr>
          <p:cNvPr id="21" name="Rectangle 20"/>
          <p:cNvSpPr/>
          <p:nvPr/>
        </p:nvSpPr>
        <p:spPr>
          <a:xfrm>
            <a:off x="6300000" y="1943999"/>
            <a:ext cx="360000" cy="396000"/>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400" b="0">
                <a:solidFill>
                  <a:srgbClr val="004B8D"/>
                </a:solidFill>
              </a:rPr>
              <a:t>📈</a:t>
            </a:r>
          </a:p>
        </p:txBody>
      </p:sp>
      <p:sp>
        <p:nvSpPr>
          <p:cNvPr id="22" name="TextBox 21"/>
          <p:cNvSpPr txBox="1"/>
          <p:nvPr/>
        </p:nvSpPr>
        <p:spPr>
          <a:xfrm>
            <a:off x="6732000" y="1943999"/>
            <a:ext cx="5112701" cy="180000"/>
          </a:xfrm>
          <a:prstGeom prst="rect">
            <a:avLst/>
          </a:prstGeom>
          <a:noFill/>
        </p:spPr>
        <p:txBody>
          <a:bodyPr wrap="square">
            <a:spAutoFit/>
          </a:bodyPr>
          <a:lstStyle/>
          <a:p>
            <a:pPr algn="l"/>
            <a:r>
              <a:rPr sz="900" b="0">
                <a:solidFill>
                  <a:srgbClr val="606060"/>
                </a:solidFill>
              </a:rPr>
              <a:t>5-Jahres-ROI</a:t>
            </a:r>
          </a:p>
        </p:txBody>
      </p:sp>
      <p:sp>
        <p:nvSpPr>
          <p:cNvPr id="23" name="TextBox 22"/>
          <p:cNvSpPr txBox="1"/>
          <p:nvPr/>
        </p:nvSpPr>
        <p:spPr>
          <a:xfrm>
            <a:off x="6732000" y="2123999"/>
            <a:ext cx="5112701" cy="216000"/>
          </a:xfrm>
          <a:prstGeom prst="rect">
            <a:avLst/>
          </a:prstGeom>
          <a:noFill/>
        </p:spPr>
        <p:txBody>
          <a:bodyPr wrap="square">
            <a:spAutoFit/>
          </a:bodyPr>
          <a:lstStyle/>
          <a:p>
            <a:pPr algn="l"/>
            <a:r>
              <a:rPr sz="1100" b="1">
                <a:solidFill>
                  <a:srgbClr val="1A1A2E"/>
                </a:solidFill>
              </a:rPr>
              <a:t>300–500%</a:t>
            </a:r>
          </a:p>
        </p:txBody>
      </p:sp>
      <p:sp>
        <p:nvSpPr>
          <p:cNvPr id="24" name="Rectangle 23"/>
          <p:cNvSpPr/>
          <p:nvPr/>
        </p:nvSpPr>
        <p:spPr>
          <a:xfrm>
            <a:off x="6300000" y="2447998"/>
            <a:ext cx="360000" cy="396000"/>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400" b="0">
                <a:solidFill>
                  <a:srgbClr val="004B8D"/>
                </a:solidFill>
              </a:rPr>
              <a:t>💶</a:t>
            </a:r>
          </a:p>
        </p:txBody>
      </p:sp>
      <p:sp>
        <p:nvSpPr>
          <p:cNvPr id="25" name="TextBox 24"/>
          <p:cNvSpPr txBox="1"/>
          <p:nvPr/>
        </p:nvSpPr>
        <p:spPr>
          <a:xfrm>
            <a:off x="6732000" y="2447998"/>
            <a:ext cx="5112701" cy="180000"/>
          </a:xfrm>
          <a:prstGeom prst="rect">
            <a:avLst/>
          </a:prstGeom>
          <a:noFill/>
        </p:spPr>
        <p:txBody>
          <a:bodyPr wrap="square">
            <a:spAutoFit/>
          </a:bodyPr>
          <a:lstStyle/>
          <a:p>
            <a:pPr algn="l"/>
            <a:r>
              <a:rPr sz="900" b="0">
                <a:solidFill>
                  <a:srgbClr val="606060"/>
                </a:solidFill>
              </a:rPr>
              <a:t>Invest (typisch)</a:t>
            </a:r>
          </a:p>
        </p:txBody>
      </p:sp>
      <p:sp>
        <p:nvSpPr>
          <p:cNvPr id="26" name="TextBox 25"/>
          <p:cNvSpPr txBox="1"/>
          <p:nvPr/>
        </p:nvSpPr>
        <p:spPr>
          <a:xfrm>
            <a:off x="6732000" y="2627998"/>
            <a:ext cx="5112701" cy="216000"/>
          </a:xfrm>
          <a:prstGeom prst="rect">
            <a:avLst/>
          </a:prstGeom>
          <a:noFill/>
        </p:spPr>
        <p:txBody>
          <a:bodyPr wrap="square">
            <a:spAutoFit/>
          </a:bodyPr>
          <a:lstStyle/>
          <a:p>
            <a:pPr algn="l"/>
            <a:r>
              <a:rPr sz="1100" b="1">
                <a:solidFill>
                  <a:srgbClr val="1A1A2E"/>
                </a:solidFill>
              </a:rPr>
              <a:t>250k–1M CHF</a:t>
            </a:r>
          </a:p>
        </p:txBody>
      </p:sp>
      <p:sp>
        <p:nvSpPr>
          <p:cNvPr id="27" name="Rectangle 26"/>
          <p:cNvSpPr/>
          <p:nvPr/>
        </p:nvSpPr>
        <p:spPr>
          <a:xfrm>
            <a:off x="6300000" y="2951997"/>
            <a:ext cx="360000" cy="396000"/>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400" b="0">
                <a:solidFill>
                  <a:srgbClr val="004B8D"/>
                </a:solidFill>
              </a:rPr>
              <a:t>🏆</a:t>
            </a:r>
          </a:p>
        </p:txBody>
      </p:sp>
      <p:sp>
        <p:nvSpPr>
          <p:cNvPr id="28" name="TextBox 27"/>
          <p:cNvSpPr txBox="1"/>
          <p:nvPr/>
        </p:nvSpPr>
        <p:spPr>
          <a:xfrm>
            <a:off x="6732000" y="2951997"/>
            <a:ext cx="5112701" cy="180000"/>
          </a:xfrm>
          <a:prstGeom prst="rect">
            <a:avLst/>
          </a:prstGeom>
          <a:noFill/>
        </p:spPr>
        <p:txBody>
          <a:bodyPr wrap="square">
            <a:spAutoFit/>
          </a:bodyPr>
          <a:lstStyle/>
          <a:p>
            <a:pPr algn="l"/>
            <a:r>
              <a:rPr sz="900" b="0">
                <a:solidFill>
                  <a:srgbClr val="606060"/>
                </a:solidFill>
              </a:rPr>
              <a:t>Wettbewerbsvorteil</a:t>
            </a:r>
          </a:p>
        </p:txBody>
      </p:sp>
      <p:sp>
        <p:nvSpPr>
          <p:cNvPr id="29" name="TextBox 28"/>
          <p:cNvSpPr txBox="1"/>
          <p:nvPr/>
        </p:nvSpPr>
        <p:spPr>
          <a:xfrm>
            <a:off x="6732000" y="3131997"/>
            <a:ext cx="5112701" cy="216000"/>
          </a:xfrm>
          <a:prstGeom prst="rect">
            <a:avLst/>
          </a:prstGeom>
          <a:noFill/>
        </p:spPr>
        <p:txBody>
          <a:bodyPr wrap="square">
            <a:spAutoFit/>
          </a:bodyPr>
          <a:lstStyle/>
          <a:p>
            <a:pPr algn="l"/>
            <a:r>
              <a:rPr sz="1100" b="1">
                <a:solidFill>
                  <a:srgbClr val="1A1A2E"/>
                </a:solidFill>
              </a:rPr>
              <a:t>Hoch</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200" b="1">
                <a:solidFill>
                  <a:srgbClr val="004B8D"/>
                </a:solidFill>
              </a:rPr>
              <a:t>Kritische Erfolgsfaktoren</a:t>
            </a:r>
          </a:p>
        </p:txBody>
      </p:sp>
      <p:sp>
        <p:nvSpPr>
          <p:cNvPr id="3" name="Content Placeholder 2"/>
          <p:cNvSpPr>
            <a:spLocks noGrp="1"/>
          </p:cNvSpPr>
          <p:nvPr>
            <p:ph idx="17" sz="quarter"/>
          </p:nvPr>
        </p:nvSpPr>
        <p:spPr/>
        <p:txBody>
          <a:bodyPr/>
          <a:lstStyle/>
          <a:p/>
        </p:txBody>
      </p:sp>
      <p:sp>
        <p:nvSpPr>
          <p:cNvPr id="4" name="Rectangle 3"/>
          <p:cNvSpPr/>
          <p:nvPr/>
        </p:nvSpPr>
        <p:spPr>
          <a:xfrm>
            <a:off x="288000" y="1152000"/>
            <a:ext cx="251999" cy="251999"/>
          </a:xfrm>
          <a:prstGeom prst="rect">
            <a:avLst/>
          </a:prstGeom>
          <a:solidFill>
            <a:srgbClr val="2E7D32"/>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000" b="0">
                <a:solidFill>
                  <a:srgbClr val="FFFFFF"/>
                </a:solidFill>
              </a:rPr>
              <a:t>✅</a:t>
            </a:r>
          </a:p>
        </p:txBody>
      </p:sp>
      <p:sp>
        <p:nvSpPr>
          <p:cNvPr id="5" name="TextBox 4"/>
          <p:cNvSpPr txBox="1"/>
          <p:nvPr/>
        </p:nvSpPr>
        <p:spPr>
          <a:xfrm>
            <a:off x="612000" y="1152000"/>
            <a:ext cx="5310350" cy="180000"/>
          </a:xfrm>
          <a:prstGeom prst="rect">
            <a:avLst/>
          </a:prstGeom>
          <a:noFill/>
        </p:spPr>
        <p:txBody>
          <a:bodyPr wrap="square">
            <a:spAutoFit/>
          </a:bodyPr>
          <a:lstStyle/>
          <a:p>
            <a:pPr algn="l"/>
            <a:r>
              <a:rPr sz="1100" b="1">
                <a:solidFill>
                  <a:srgbClr val="1A1A2E"/>
                </a:solidFill>
              </a:rPr>
              <a:t>Datenqualität</a:t>
            </a:r>
          </a:p>
        </p:txBody>
      </p:sp>
      <p:sp>
        <p:nvSpPr>
          <p:cNvPr id="6" name="TextBox 5"/>
          <p:cNvSpPr txBox="1"/>
          <p:nvPr/>
        </p:nvSpPr>
        <p:spPr>
          <a:xfrm>
            <a:off x="612000" y="1332000"/>
            <a:ext cx="5310350" cy="468000"/>
          </a:xfrm>
          <a:prstGeom prst="rect">
            <a:avLst/>
          </a:prstGeom>
          <a:noFill/>
        </p:spPr>
        <p:txBody>
          <a:bodyPr wrap="square">
            <a:spAutoFit/>
          </a:bodyPr>
          <a:lstStyle/>
          <a:p>
            <a:pPr algn="l"/>
            <a:r>
              <a:rPr sz="950" b="0">
                <a:solidFill>
                  <a:srgbClr val="606060"/>
                </a:solidFill>
              </a:rPr>
              <a:t>Saubere, vollständige und konsistente Daten sind die Basis jeder KI-Lösung. Datenbereinigung vor dem Start einplanen.</a:t>
            </a:r>
          </a:p>
        </p:txBody>
      </p:sp>
      <p:sp>
        <p:nvSpPr>
          <p:cNvPr id="7" name="Rectangle 6"/>
          <p:cNvSpPr/>
          <p:nvPr/>
        </p:nvSpPr>
        <p:spPr>
          <a:xfrm>
            <a:off x="6138350" y="1152000"/>
            <a:ext cx="251999" cy="251999"/>
          </a:xfrm>
          <a:prstGeom prst="rect">
            <a:avLst/>
          </a:prstGeom>
          <a:solidFill>
            <a:srgbClr val="2E7D32"/>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000" b="0">
                <a:solidFill>
                  <a:srgbClr val="FFFFFF"/>
                </a:solidFill>
              </a:rPr>
              <a:t>✅</a:t>
            </a:r>
          </a:p>
        </p:txBody>
      </p:sp>
      <p:sp>
        <p:nvSpPr>
          <p:cNvPr id="8" name="TextBox 7"/>
          <p:cNvSpPr txBox="1"/>
          <p:nvPr/>
        </p:nvSpPr>
        <p:spPr>
          <a:xfrm>
            <a:off x="6462350" y="1152000"/>
            <a:ext cx="5310350" cy="180000"/>
          </a:xfrm>
          <a:prstGeom prst="rect">
            <a:avLst/>
          </a:prstGeom>
          <a:noFill/>
        </p:spPr>
        <p:txBody>
          <a:bodyPr wrap="square">
            <a:spAutoFit/>
          </a:bodyPr>
          <a:lstStyle/>
          <a:p>
            <a:pPr algn="l"/>
            <a:r>
              <a:rPr sz="1100" b="1">
                <a:solidFill>
                  <a:srgbClr val="1A1A2E"/>
                </a:solidFill>
              </a:rPr>
              <a:t>Change Management</a:t>
            </a:r>
          </a:p>
        </p:txBody>
      </p:sp>
      <p:sp>
        <p:nvSpPr>
          <p:cNvPr id="9" name="TextBox 8"/>
          <p:cNvSpPr txBox="1"/>
          <p:nvPr/>
        </p:nvSpPr>
        <p:spPr>
          <a:xfrm>
            <a:off x="6462350" y="1332000"/>
            <a:ext cx="5310350" cy="468000"/>
          </a:xfrm>
          <a:prstGeom prst="rect">
            <a:avLst/>
          </a:prstGeom>
          <a:noFill/>
        </p:spPr>
        <p:txBody>
          <a:bodyPr wrap="square">
            <a:spAutoFit/>
          </a:bodyPr>
          <a:lstStyle/>
          <a:p>
            <a:pPr algn="l"/>
            <a:r>
              <a:rPr sz="950" b="0">
                <a:solidFill>
                  <a:srgbClr val="606060"/>
                </a:solidFill>
              </a:rPr>
              <a:t>Mitarbeiter früh einbinden. KI als Unterstützung, nicht als Bedrohung kommunizieren. Schulungen und Workshops.</a:t>
            </a:r>
          </a:p>
        </p:txBody>
      </p:sp>
      <p:sp>
        <p:nvSpPr>
          <p:cNvPr id="10" name="Rectangle 9"/>
          <p:cNvSpPr/>
          <p:nvPr/>
        </p:nvSpPr>
        <p:spPr>
          <a:xfrm>
            <a:off x="288000" y="1944000"/>
            <a:ext cx="251999" cy="251999"/>
          </a:xfrm>
          <a:prstGeom prst="rect">
            <a:avLst/>
          </a:prstGeom>
          <a:solidFill>
            <a:srgbClr val="2E7D32"/>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000" b="0">
                <a:solidFill>
                  <a:srgbClr val="FFFFFF"/>
                </a:solidFill>
              </a:rPr>
              <a:t>✅</a:t>
            </a:r>
          </a:p>
        </p:txBody>
      </p:sp>
      <p:sp>
        <p:nvSpPr>
          <p:cNvPr id="11" name="TextBox 10"/>
          <p:cNvSpPr txBox="1"/>
          <p:nvPr/>
        </p:nvSpPr>
        <p:spPr>
          <a:xfrm>
            <a:off x="612000" y="1944000"/>
            <a:ext cx="5310350" cy="180000"/>
          </a:xfrm>
          <a:prstGeom prst="rect">
            <a:avLst/>
          </a:prstGeom>
          <a:noFill/>
        </p:spPr>
        <p:txBody>
          <a:bodyPr wrap="square">
            <a:spAutoFit/>
          </a:bodyPr>
          <a:lstStyle/>
          <a:p>
            <a:pPr algn="l"/>
            <a:r>
              <a:rPr sz="1100" b="1">
                <a:solidFill>
                  <a:srgbClr val="1A1A2E"/>
                </a:solidFill>
              </a:rPr>
              <a:t>Executive Sponsorship</a:t>
            </a:r>
          </a:p>
        </p:txBody>
      </p:sp>
      <p:sp>
        <p:nvSpPr>
          <p:cNvPr id="12" name="TextBox 11"/>
          <p:cNvSpPr txBox="1"/>
          <p:nvPr/>
        </p:nvSpPr>
        <p:spPr>
          <a:xfrm>
            <a:off x="612000" y="2124000"/>
            <a:ext cx="5310350" cy="468000"/>
          </a:xfrm>
          <a:prstGeom prst="rect">
            <a:avLst/>
          </a:prstGeom>
          <a:noFill/>
        </p:spPr>
        <p:txBody>
          <a:bodyPr wrap="square">
            <a:spAutoFit/>
          </a:bodyPr>
          <a:lstStyle/>
          <a:p>
            <a:pPr algn="l"/>
            <a:r>
              <a:rPr sz="950" b="0">
                <a:solidFill>
                  <a:srgbClr val="606060"/>
                </a:solidFill>
              </a:rPr>
              <a:t>KI-Transformation braucht Unterstützung des Top-Managements und klare Ressourcenzusagen.</a:t>
            </a:r>
          </a:p>
        </p:txBody>
      </p:sp>
      <p:sp>
        <p:nvSpPr>
          <p:cNvPr id="13" name="Rectangle 12"/>
          <p:cNvSpPr/>
          <p:nvPr/>
        </p:nvSpPr>
        <p:spPr>
          <a:xfrm>
            <a:off x="6138350" y="1944000"/>
            <a:ext cx="251999" cy="251999"/>
          </a:xfrm>
          <a:prstGeom prst="rect">
            <a:avLst/>
          </a:prstGeom>
          <a:solidFill>
            <a:srgbClr val="2E7D32"/>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000" b="0">
                <a:solidFill>
                  <a:srgbClr val="FFFFFF"/>
                </a:solidFill>
              </a:rPr>
              <a:t>✅</a:t>
            </a:r>
          </a:p>
        </p:txBody>
      </p:sp>
      <p:sp>
        <p:nvSpPr>
          <p:cNvPr id="14" name="TextBox 13"/>
          <p:cNvSpPr txBox="1"/>
          <p:nvPr/>
        </p:nvSpPr>
        <p:spPr>
          <a:xfrm>
            <a:off x="6462350" y="1944000"/>
            <a:ext cx="5310350" cy="180000"/>
          </a:xfrm>
          <a:prstGeom prst="rect">
            <a:avLst/>
          </a:prstGeom>
          <a:noFill/>
        </p:spPr>
        <p:txBody>
          <a:bodyPr wrap="square">
            <a:spAutoFit/>
          </a:bodyPr>
          <a:lstStyle/>
          <a:p>
            <a:pPr algn="l"/>
            <a:r>
              <a:rPr sz="1100" b="1">
                <a:solidFill>
                  <a:srgbClr val="1A1A2E"/>
                </a:solidFill>
              </a:rPr>
              <a:t>Klare Use Cases</a:t>
            </a:r>
          </a:p>
        </p:txBody>
      </p:sp>
      <p:sp>
        <p:nvSpPr>
          <p:cNvPr id="15" name="TextBox 14"/>
          <p:cNvSpPr txBox="1"/>
          <p:nvPr/>
        </p:nvSpPr>
        <p:spPr>
          <a:xfrm>
            <a:off x="6462350" y="2124000"/>
            <a:ext cx="5310350" cy="468000"/>
          </a:xfrm>
          <a:prstGeom prst="rect">
            <a:avLst/>
          </a:prstGeom>
          <a:noFill/>
        </p:spPr>
        <p:txBody>
          <a:bodyPr wrap="square">
            <a:spAutoFit/>
          </a:bodyPr>
          <a:lstStyle/>
          <a:p>
            <a:pPr algn="l"/>
            <a:r>
              <a:rPr sz="950" b="0">
                <a:solidFill>
                  <a:srgbClr val="606060"/>
                </a:solidFill>
              </a:rPr>
              <a:t>Mit 2–3 konkreten, messbaren Use Cases starten. Quick Wins erzielen und intern kommunizieren.</a:t>
            </a:r>
          </a:p>
        </p:txBody>
      </p:sp>
      <p:sp>
        <p:nvSpPr>
          <p:cNvPr id="16" name="Rectangle 15"/>
          <p:cNvSpPr/>
          <p:nvPr/>
        </p:nvSpPr>
        <p:spPr>
          <a:xfrm>
            <a:off x="288000" y="2736000"/>
            <a:ext cx="251999" cy="251999"/>
          </a:xfrm>
          <a:prstGeom prst="rect">
            <a:avLst/>
          </a:prstGeom>
          <a:solidFill>
            <a:srgbClr val="2E7D32"/>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000" b="0">
                <a:solidFill>
                  <a:srgbClr val="FFFFFF"/>
                </a:solidFill>
              </a:rPr>
              <a:t>✅</a:t>
            </a:r>
          </a:p>
        </p:txBody>
      </p:sp>
      <p:sp>
        <p:nvSpPr>
          <p:cNvPr id="17" name="TextBox 16"/>
          <p:cNvSpPr txBox="1"/>
          <p:nvPr/>
        </p:nvSpPr>
        <p:spPr>
          <a:xfrm>
            <a:off x="612000" y="2736000"/>
            <a:ext cx="5310350" cy="180000"/>
          </a:xfrm>
          <a:prstGeom prst="rect">
            <a:avLst/>
          </a:prstGeom>
          <a:noFill/>
        </p:spPr>
        <p:txBody>
          <a:bodyPr wrap="square">
            <a:spAutoFit/>
          </a:bodyPr>
          <a:lstStyle/>
          <a:p>
            <a:pPr algn="l"/>
            <a:r>
              <a:rPr sz="1100" b="1">
                <a:solidFill>
                  <a:srgbClr val="1A1A2E"/>
                </a:solidFill>
              </a:rPr>
              <a:t>Systemintegration</a:t>
            </a:r>
          </a:p>
        </p:txBody>
      </p:sp>
      <p:sp>
        <p:nvSpPr>
          <p:cNvPr id="18" name="TextBox 17"/>
          <p:cNvSpPr txBox="1"/>
          <p:nvPr/>
        </p:nvSpPr>
        <p:spPr>
          <a:xfrm>
            <a:off x="612000" y="2916000"/>
            <a:ext cx="5310350" cy="468000"/>
          </a:xfrm>
          <a:prstGeom prst="rect">
            <a:avLst/>
          </a:prstGeom>
          <a:noFill/>
        </p:spPr>
        <p:txBody>
          <a:bodyPr wrap="square">
            <a:spAutoFit/>
          </a:bodyPr>
          <a:lstStyle/>
          <a:p>
            <a:pPr algn="l"/>
            <a:r>
              <a:rPr sz="950" b="0">
                <a:solidFill>
                  <a:srgbClr val="606060"/>
                </a:solidFill>
              </a:rPr>
              <a:t>Nahtlose Integration in bestehende ERP- und Source-to-Pay-Systeme sicherstellen.</a:t>
            </a:r>
          </a:p>
        </p:txBody>
      </p:sp>
      <p:sp>
        <p:nvSpPr>
          <p:cNvPr id="19" name="Rectangle 18"/>
          <p:cNvSpPr/>
          <p:nvPr/>
        </p:nvSpPr>
        <p:spPr>
          <a:xfrm>
            <a:off x="6138350" y="2736000"/>
            <a:ext cx="251999" cy="251999"/>
          </a:xfrm>
          <a:prstGeom prst="rect">
            <a:avLst/>
          </a:prstGeom>
          <a:solidFill>
            <a:srgbClr val="2E7D32"/>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000" b="0">
                <a:solidFill>
                  <a:srgbClr val="FFFFFF"/>
                </a:solidFill>
              </a:rPr>
              <a:t>✅</a:t>
            </a:r>
          </a:p>
        </p:txBody>
      </p:sp>
      <p:sp>
        <p:nvSpPr>
          <p:cNvPr id="20" name="TextBox 19"/>
          <p:cNvSpPr txBox="1"/>
          <p:nvPr/>
        </p:nvSpPr>
        <p:spPr>
          <a:xfrm>
            <a:off x="6462350" y="2736000"/>
            <a:ext cx="5310350" cy="180000"/>
          </a:xfrm>
          <a:prstGeom prst="rect">
            <a:avLst/>
          </a:prstGeom>
          <a:noFill/>
        </p:spPr>
        <p:txBody>
          <a:bodyPr wrap="square">
            <a:spAutoFit/>
          </a:bodyPr>
          <a:lstStyle/>
          <a:p>
            <a:pPr algn="l"/>
            <a:r>
              <a:rPr sz="1100" b="1">
                <a:solidFill>
                  <a:srgbClr val="1A1A2E"/>
                </a:solidFill>
              </a:rPr>
              <a:t>Kontinuierliche Optimierung</a:t>
            </a:r>
          </a:p>
        </p:txBody>
      </p:sp>
      <p:sp>
        <p:nvSpPr>
          <p:cNvPr id="21" name="TextBox 20"/>
          <p:cNvSpPr txBox="1"/>
          <p:nvPr/>
        </p:nvSpPr>
        <p:spPr>
          <a:xfrm>
            <a:off x="6462350" y="2916000"/>
            <a:ext cx="5310350" cy="468000"/>
          </a:xfrm>
          <a:prstGeom prst="rect">
            <a:avLst/>
          </a:prstGeom>
          <a:noFill/>
        </p:spPr>
        <p:txBody>
          <a:bodyPr wrap="square">
            <a:spAutoFit/>
          </a:bodyPr>
          <a:lstStyle/>
          <a:p>
            <a:pPr algn="l"/>
            <a:r>
              <a:rPr sz="950" b="0">
                <a:solidFill>
                  <a:srgbClr val="606060"/>
                </a:solidFill>
              </a:rPr>
              <a:t>KI-Modelle regelmässig trainieren und verbessern. Feedback der Nutzer einbeziehen.</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200" b="1">
                <a:solidFill>
                  <a:srgbClr val="004B8D"/>
                </a:solidFill>
              </a:rPr>
              <a:t>Kritische Erfolgsfaktoren</a:t>
            </a:r>
          </a:p>
        </p:txBody>
      </p:sp>
      <p:sp>
        <p:nvSpPr>
          <p:cNvPr id="3" name="Content Placeholder 2"/>
          <p:cNvSpPr>
            <a:spLocks noGrp="1"/>
          </p:cNvSpPr>
          <p:nvPr>
            <p:ph idx="17" sz="quarter"/>
          </p:nvPr>
        </p:nvSpPr>
        <p:spPr/>
        <p:txBody>
          <a:bodyPr/>
          <a:lstStyle/>
          <a:p/>
        </p:txBody>
      </p:sp>
      <p:sp>
        <p:nvSpPr>
          <p:cNvPr id="4" name="Rectangle 3"/>
          <p:cNvSpPr/>
          <p:nvPr/>
        </p:nvSpPr>
        <p:spPr>
          <a:xfrm>
            <a:off x="288000" y="1152000"/>
            <a:ext cx="251999" cy="251999"/>
          </a:xfrm>
          <a:prstGeom prst="rect">
            <a:avLst/>
          </a:prstGeom>
          <a:solidFill>
            <a:srgbClr val="2E7D32"/>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000" b="0">
                <a:solidFill>
                  <a:srgbClr val="FFFFFF"/>
                </a:solidFill>
              </a:rPr>
              <a:t>✅</a:t>
            </a:r>
          </a:p>
        </p:txBody>
      </p:sp>
      <p:sp>
        <p:nvSpPr>
          <p:cNvPr id="5" name="TextBox 4"/>
          <p:cNvSpPr txBox="1"/>
          <p:nvPr/>
        </p:nvSpPr>
        <p:spPr>
          <a:xfrm>
            <a:off x="612000" y="1152000"/>
            <a:ext cx="5310350" cy="180000"/>
          </a:xfrm>
          <a:prstGeom prst="rect">
            <a:avLst/>
          </a:prstGeom>
          <a:noFill/>
        </p:spPr>
        <p:txBody>
          <a:bodyPr wrap="square">
            <a:spAutoFit/>
          </a:bodyPr>
          <a:lstStyle/>
          <a:p>
            <a:pPr algn="l"/>
            <a:r>
              <a:rPr sz="1100" b="1">
                <a:solidFill>
                  <a:srgbClr val="1A1A2E"/>
                </a:solidFill>
              </a:rPr>
              <a:t>Datenqualität</a:t>
            </a:r>
          </a:p>
        </p:txBody>
      </p:sp>
      <p:sp>
        <p:nvSpPr>
          <p:cNvPr id="6" name="TextBox 5"/>
          <p:cNvSpPr txBox="1"/>
          <p:nvPr/>
        </p:nvSpPr>
        <p:spPr>
          <a:xfrm>
            <a:off x="612000" y="1332000"/>
            <a:ext cx="5310350" cy="468000"/>
          </a:xfrm>
          <a:prstGeom prst="rect">
            <a:avLst/>
          </a:prstGeom>
          <a:noFill/>
        </p:spPr>
        <p:txBody>
          <a:bodyPr wrap="square">
            <a:spAutoFit/>
          </a:bodyPr>
          <a:lstStyle/>
          <a:p>
            <a:pPr algn="l"/>
            <a:r>
              <a:rPr sz="950" b="0">
                <a:solidFill>
                  <a:srgbClr val="606060"/>
                </a:solidFill>
              </a:rPr>
              <a:t>Saubere, vollständige und konsistente Daten sind die Basis jeder KI-Lösung. Datenbereinigung vor dem Start einplanen.</a:t>
            </a:r>
          </a:p>
        </p:txBody>
      </p:sp>
      <p:sp>
        <p:nvSpPr>
          <p:cNvPr id="7" name="Rectangle 6"/>
          <p:cNvSpPr/>
          <p:nvPr/>
        </p:nvSpPr>
        <p:spPr>
          <a:xfrm>
            <a:off x="6138350" y="1152000"/>
            <a:ext cx="251999" cy="251999"/>
          </a:xfrm>
          <a:prstGeom prst="rect">
            <a:avLst/>
          </a:prstGeom>
          <a:solidFill>
            <a:srgbClr val="2E7D32"/>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000" b="0">
                <a:solidFill>
                  <a:srgbClr val="FFFFFF"/>
                </a:solidFill>
              </a:rPr>
              <a:t>✅</a:t>
            </a:r>
          </a:p>
        </p:txBody>
      </p:sp>
      <p:sp>
        <p:nvSpPr>
          <p:cNvPr id="8" name="TextBox 7"/>
          <p:cNvSpPr txBox="1"/>
          <p:nvPr/>
        </p:nvSpPr>
        <p:spPr>
          <a:xfrm>
            <a:off x="6462350" y="1152000"/>
            <a:ext cx="5310350" cy="180000"/>
          </a:xfrm>
          <a:prstGeom prst="rect">
            <a:avLst/>
          </a:prstGeom>
          <a:noFill/>
        </p:spPr>
        <p:txBody>
          <a:bodyPr wrap="square">
            <a:spAutoFit/>
          </a:bodyPr>
          <a:lstStyle/>
          <a:p>
            <a:pPr algn="l"/>
            <a:r>
              <a:rPr sz="1100" b="1">
                <a:solidFill>
                  <a:srgbClr val="1A1A2E"/>
                </a:solidFill>
              </a:rPr>
              <a:t>Change Management</a:t>
            </a:r>
          </a:p>
        </p:txBody>
      </p:sp>
      <p:sp>
        <p:nvSpPr>
          <p:cNvPr id="9" name="TextBox 8"/>
          <p:cNvSpPr txBox="1"/>
          <p:nvPr/>
        </p:nvSpPr>
        <p:spPr>
          <a:xfrm>
            <a:off x="6462350" y="1332000"/>
            <a:ext cx="5310350" cy="468000"/>
          </a:xfrm>
          <a:prstGeom prst="rect">
            <a:avLst/>
          </a:prstGeom>
          <a:noFill/>
        </p:spPr>
        <p:txBody>
          <a:bodyPr wrap="square">
            <a:spAutoFit/>
          </a:bodyPr>
          <a:lstStyle/>
          <a:p>
            <a:pPr algn="l"/>
            <a:r>
              <a:rPr sz="950" b="0">
                <a:solidFill>
                  <a:srgbClr val="606060"/>
                </a:solidFill>
              </a:rPr>
              <a:t>Mitarbeiter früh einbinden. KI als Unterstützung, nicht als Bedrohung kommunizieren. Schulungen und Workshops.</a:t>
            </a:r>
          </a:p>
        </p:txBody>
      </p:sp>
      <p:sp>
        <p:nvSpPr>
          <p:cNvPr id="10" name="Rectangle 9"/>
          <p:cNvSpPr/>
          <p:nvPr/>
        </p:nvSpPr>
        <p:spPr>
          <a:xfrm>
            <a:off x="288000" y="1944000"/>
            <a:ext cx="251999" cy="251999"/>
          </a:xfrm>
          <a:prstGeom prst="rect">
            <a:avLst/>
          </a:prstGeom>
          <a:solidFill>
            <a:srgbClr val="2E7D32"/>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000" b="0">
                <a:solidFill>
                  <a:srgbClr val="FFFFFF"/>
                </a:solidFill>
              </a:rPr>
              <a:t>✅</a:t>
            </a:r>
          </a:p>
        </p:txBody>
      </p:sp>
      <p:sp>
        <p:nvSpPr>
          <p:cNvPr id="11" name="TextBox 10"/>
          <p:cNvSpPr txBox="1"/>
          <p:nvPr/>
        </p:nvSpPr>
        <p:spPr>
          <a:xfrm>
            <a:off x="612000" y="1944000"/>
            <a:ext cx="5310350" cy="180000"/>
          </a:xfrm>
          <a:prstGeom prst="rect">
            <a:avLst/>
          </a:prstGeom>
          <a:noFill/>
        </p:spPr>
        <p:txBody>
          <a:bodyPr wrap="square">
            <a:spAutoFit/>
          </a:bodyPr>
          <a:lstStyle/>
          <a:p>
            <a:pPr algn="l"/>
            <a:r>
              <a:rPr sz="1100" b="1">
                <a:solidFill>
                  <a:srgbClr val="1A1A2E"/>
                </a:solidFill>
              </a:rPr>
              <a:t>Executive Sponsorship</a:t>
            </a:r>
          </a:p>
        </p:txBody>
      </p:sp>
      <p:sp>
        <p:nvSpPr>
          <p:cNvPr id="12" name="TextBox 11"/>
          <p:cNvSpPr txBox="1"/>
          <p:nvPr/>
        </p:nvSpPr>
        <p:spPr>
          <a:xfrm>
            <a:off x="612000" y="2124000"/>
            <a:ext cx="5310350" cy="468000"/>
          </a:xfrm>
          <a:prstGeom prst="rect">
            <a:avLst/>
          </a:prstGeom>
          <a:noFill/>
        </p:spPr>
        <p:txBody>
          <a:bodyPr wrap="square">
            <a:spAutoFit/>
          </a:bodyPr>
          <a:lstStyle/>
          <a:p>
            <a:pPr algn="l"/>
            <a:r>
              <a:rPr sz="950" b="0">
                <a:solidFill>
                  <a:srgbClr val="606060"/>
                </a:solidFill>
              </a:rPr>
              <a:t>KI-Transformation braucht Unterstützung des Top-Managements und klare Ressourcenzusagen.</a:t>
            </a:r>
          </a:p>
        </p:txBody>
      </p:sp>
      <p:sp>
        <p:nvSpPr>
          <p:cNvPr id="13" name="Rectangle 12"/>
          <p:cNvSpPr/>
          <p:nvPr/>
        </p:nvSpPr>
        <p:spPr>
          <a:xfrm>
            <a:off x="6138350" y="1944000"/>
            <a:ext cx="251999" cy="251999"/>
          </a:xfrm>
          <a:prstGeom prst="rect">
            <a:avLst/>
          </a:prstGeom>
          <a:solidFill>
            <a:srgbClr val="2E7D32"/>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000" b="0">
                <a:solidFill>
                  <a:srgbClr val="FFFFFF"/>
                </a:solidFill>
              </a:rPr>
              <a:t>✅</a:t>
            </a:r>
          </a:p>
        </p:txBody>
      </p:sp>
      <p:sp>
        <p:nvSpPr>
          <p:cNvPr id="14" name="TextBox 13"/>
          <p:cNvSpPr txBox="1"/>
          <p:nvPr/>
        </p:nvSpPr>
        <p:spPr>
          <a:xfrm>
            <a:off x="6462350" y="1944000"/>
            <a:ext cx="5310350" cy="180000"/>
          </a:xfrm>
          <a:prstGeom prst="rect">
            <a:avLst/>
          </a:prstGeom>
          <a:noFill/>
        </p:spPr>
        <p:txBody>
          <a:bodyPr wrap="square">
            <a:spAutoFit/>
          </a:bodyPr>
          <a:lstStyle/>
          <a:p>
            <a:pPr algn="l"/>
            <a:r>
              <a:rPr sz="1100" b="1">
                <a:solidFill>
                  <a:srgbClr val="1A1A2E"/>
                </a:solidFill>
              </a:rPr>
              <a:t>Klare Use Cases</a:t>
            </a:r>
          </a:p>
        </p:txBody>
      </p:sp>
      <p:sp>
        <p:nvSpPr>
          <p:cNvPr id="15" name="TextBox 14"/>
          <p:cNvSpPr txBox="1"/>
          <p:nvPr/>
        </p:nvSpPr>
        <p:spPr>
          <a:xfrm>
            <a:off x="6462350" y="2124000"/>
            <a:ext cx="5310350" cy="468000"/>
          </a:xfrm>
          <a:prstGeom prst="rect">
            <a:avLst/>
          </a:prstGeom>
          <a:noFill/>
        </p:spPr>
        <p:txBody>
          <a:bodyPr wrap="square">
            <a:spAutoFit/>
          </a:bodyPr>
          <a:lstStyle/>
          <a:p>
            <a:pPr algn="l"/>
            <a:r>
              <a:rPr sz="950" b="0">
                <a:solidFill>
                  <a:srgbClr val="606060"/>
                </a:solidFill>
              </a:rPr>
              <a:t>Mit 2–3 konkreten, messbaren Use Cases starten. Quick Wins erzielen und intern kommunizieren.</a:t>
            </a:r>
          </a:p>
        </p:txBody>
      </p:sp>
      <p:sp>
        <p:nvSpPr>
          <p:cNvPr id="16" name="Rectangle 15"/>
          <p:cNvSpPr/>
          <p:nvPr/>
        </p:nvSpPr>
        <p:spPr>
          <a:xfrm>
            <a:off x="288000" y="2736000"/>
            <a:ext cx="251999" cy="251999"/>
          </a:xfrm>
          <a:prstGeom prst="rect">
            <a:avLst/>
          </a:prstGeom>
          <a:solidFill>
            <a:srgbClr val="2E7D32"/>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000" b="0">
                <a:solidFill>
                  <a:srgbClr val="FFFFFF"/>
                </a:solidFill>
              </a:rPr>
              <a:t>✅</a:t>
            </a:r>
          </a:p>
        </p:txBody>
      </p:sp>
      <p:sp>
        <p:nvSpPr>
          <p:cNvPr id="17" name="TextBox 16"/>
          <p:cNvSpPr txBox="1"/>
          <p:nvPr/>
        </p:nvSpPr>
        <p:spPr>
          <a:xfrm>
            <a:off x="612000" y="2736000"/>
            <a:ext cx="5310350" cy="180000"/>
          </a:xfrm>
          <a:prstGeom prst="rect">
            <a:avLst/>
          </a:prstGeom>
          <a:noFill/>
        </p:spPr>
        <p:txBody>
          <a:bodyPr wrap="square">
            <a:spAutoFit/>
          </a:bodyPr>
          <a:lstStyle/>
          <a:p>
            <a:pPr algn="l"/>
            <a:r>
              <a:rPr sz="1100" b="1">
                <a:solidFill>
                  <a:srgbClr val="1A1A2E"/>
                </a:solidFill>
              </a:rPr>
              <a:t>Systemintegration</a:t>
            </a:r>
          </a:p>
        </p:txBody>
      </p:sp>
      <p:sp>
        <p:nvSpPr>
          <p:cNvPr id="18" name="TextBox 17"/>
          <p:cNvSpPr txBox="1"/>
          <p:nvPr/>
        </p:nvSpPr>
        <p:spPr>
          <a:xfrm>
            <a:off x="612000" y="2916000"/>
            <a:ext cx="5310350" cy="468000"/>
          </a:xfrm>
          <a:prstGeom prst="rect">
            <a:avLst/>
          </a:prstGeom>
          <a:noFill/>
        </p:spPr>
        <p:txBody>
          <a:bodyPr wrap="square">
            <a:spAutoFit/>
          </a:bodyPr>
          <a:lstStyle/>
          <a:p>
            <a:pPr algn="l"/>
            <a:r>
              <a:rPr sz="950" b="0">
                <a:solidFill>
                  <a:srgbClr val="606060"/>
                </a:solidFill>
              </a:rPr>
              <a:t>Nahtlose Integration in bestehende ERP- und Source-to-Pay-Systeme sicherstellen.</a:t>
            </a:r>
          </a:p>
        </p:txBody>
      </p:sp>
      <p:sp>
        <p:nvSpPr>
          <p:cNvPr id="19" name="Rectangle 18"/>
          <p:cNvSpPr/>
          <p:nvPr/>
        </p:nvSpPr>
        <p:spPr>
          <a:xfrm>
            <a:off x="6138350" y="2736000"/>
            <a:ext cx="251999" cy="251999"/>
          </a:xfrm>
          <a:prstGeom prst="rect">
            <a:avLst/>
          </a:prstGeom>
          <a:solidFill>
            <a:srgbClr val="2E7D32"/>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000" b="0">
                <a:solidFill>
                  <a:srgbClr val="FFFFFF"/>
                </a:solidFill>
              </a:rPr>
              <a:t>✅</a:t>
            </a:r>
          </a:p>
        </p:txBody>
      </p:sp>
      <p:sp>
        <p:nvSpPr>
          <p:cNvPr id="20" name="TextBox 19"/>
          <p:cNvSpPr txBox="1"/>
          <p:nvPr/>
        </p:nvSpPr>
        <p:spPr>
          <a:xfrm>
            <a:off x="6462350" y="2736000"/>
            <a:ext cx="5310350" cy="180000"/>
          </a:xfrm>
          <a:prstGeom prst="rect">
            <a:avLst/>
          </a:prstGeom>
          <a:noFill/>
        </p:spPr>
        <p:txBody>
          <a:bodyPr wrap="square">
            <a:spAutoFit/>
          </a:bodyPr>
          <a:lstStyle/>
          <a:p>
            <a:pPr algn="l"/>
            <a:r>
              <a:rPr sz="1100" b="1">
                <a:solidFill>
                  <a:srgbClr val="1A1A2E"/>
                </a:solidFill>
              </a:rPr>
              <a:t>Kontinuierliche Optimierung</a:t>
            </a:r>
          </a:p>
        </p:txBody>
      </p:sp>
      <p:sp>
        <p:nvSpPr>
          <p:cNvPr id="21" name="TextBox 20"/>
          <p:cNvSpPr txBox="1"/>
          <p:nvPr/>
        </p:nvSpPr>
        <p:spPr>
          <a:xfrm>
            <a:off x="6462350" y="2916000"/>
            <a:ext cx="5310350" cy="468000"/>
          </a:xfrm>
          <a:prstGeom prst="rect">
            <a:avLst/>
          </a:prstGeom>
          <a:noFill/>
        </p:spPr>
        <p:txBody>
          <a:bodyPr wrap="square">
            <a:spAutoFit/>
          </a:bodyPr>
          <a:lstStyle/>
          <a:p>
            <a:pPr algn="l"/>
            <a:r>
              <a:rPr sz="950" b="0">
                <a:solidFill>
                  <a:srgbClr val="606060"/>
                </a:solidFill>
              </a:rPr>
              <a:t>KI-Modelle regelmässig trainieren und verbessern. Feedback der Nutzer einbeziehen.</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200" b="1">
                <a:solidFill>
                  <a:srgbClr val="004B8D"/>
                </a:solidFill>
              </a:rPr>
              <a:t>Fazit &amp; Ausblick</a:t>
            </a:r>
          </a:p>
        </p:txBody>
      </p:sp>
      <p:sp>
        <p:nvSpPr>
          <p:cNvPr id="3" name="Content Placeholder 2"/>
          <p:cNvSpPr>
            <a:spLocks noGrp="1"/>
          </p:cNvSpPr>
          <p:nvPr>
            <p:ph idx="17" sz="quarter"/>
          </p:nvPr>
        </p:nvSpPr>
        <p:spPr/>
        <p:txBody>
          <a:bodyPr/>
          <a:lstStyle/>
          <a:p/>
        </p:txBody>
      </p:sp>
      <p:sp>
        <p:nvSpPr>
          <p:cNvPr id="4" name="Rectangle 3"/>
          <p:cNvSpPr/>
          <p:nvPr/>
        </p:nvSpPr>
        <p:spPr>
          <a:xfrm>
            <a:off x="288000" y="1152000"/>
            <a:ext cx="5400000" cy="23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Key Takeaways</a:t>
            </a:r>
          </a:p>
        </p:txBody>
      </p:sp>
      <p:sp>
        <p:nvSpPr>
          <p:cNvPr id="5" name="TextBox 4"/>
          <p:cNvSpPr txBox="1"/>
          <p:nvPr/>
        </p:nvSpPr>
        <p:spPr>
          <a:xfrm>
            <a:off x="288000" y="1422000"/>
            <a:ext cx="5400000" cy="1980000"/>
          </a:xfrm>
          <a:prstGeom prst="rect">
            <a:avLst/>
          </a:prstGeom>
          <a:noFill/>
        </p:spPr>
        <p:txBody>
          <a:bodyPr wrap="square">
            <a:spAutoFit/>
          </a:bodyPr>
          <a:lstStyle/>
          <a:p>
            <a:pPr algn="l">
              <a:spcBef>
                <a:spcPts val="300"/>
              </a:spcBef>
            </a:pPr>
            <a:r>
              <a:rPr sz="1100">
                <a:solidFill>
                  <a:srgbClr val="1A1A2E"/>
                </a:solidFill>
              </a:rPr>
              <a:t>▸ KI ist kein Zukunftsthema mehr – sie ist jetzt einsetzbar</a:t>
            </a:r>
          </a:p>
          <a:p>
            <a:pPr algn="l">
              <a:spcBef>
                <a:spcPts val="300"/>
              </a:spcBef>
            </a:pPr>
            <a:r>
              <a:rPr sz="1100">
                <a:solidFill>
                  <a:srgbClr val="1A1A2E"/>
                </a:solidFill>
              </a:rPr>
              <a:t>▸ Einsparungen von 8–15% bei Einkaufspreisen realistisch erreichbar</a:t>
            </a:r>
          </a:p>
          <a:p>
            <a:pPr algn="l">
              <a:spcBef>
                <a:spcPts val="300"/>
              </a:spcBef>
            </a:pPr>
            <a:r>
              <a:rPr sz="1100">
                <a:solidFill>
                  <a:srgbClr val="1A1A2E"/>
                </a:solidFill>
              </a:rPr>
              <a:t>▸ Automatisierung schafft Freiraum für strategischen Einkauf</a:t>
            </a:r>
          </a:p>
          <a:p>
            <a:pPr algn="l">
              <a:spcBef>
                <a:spcPts val="300"/>
              </a:spcBef>
            </a:pPr>
            <a:r>
              <a:rPr sz="1100">
                <a:solidFill>
                  <a:srgbClr val="1A1A2E"/>
                </a:solidFill>
              </a:rPr>
              <a:t>▸ Start mit konkreten Use Cases – kein Big Bang notwendig</a:t>
            </a:r>
          </a:p>
          <a:p>
            <a:pPr algn="l">
              <a:spcBef>
                <a:spcPts val="300"/>
              </a:spcBef>
            </a:pPr>
            <a:r>
              <a:rPr sz="1100">
                <a:solidFill>
                  <a:srgbClr val="1A1A2E"/>
                </a:solidFill>
              </a:rPr>
              <a:t>▸ Datenqualität ist der wichtigste Erfolgsfaktor</a:t>
            </a:r>
          </a:p>
          <a:p>
            <a:pPr algn="l">
              <a:spcBef>
                <a:spcPts val="300"/>
              </a:spcBef>
            </a:pPr>
            <a:r>
              <a:rPr sz="1100">
                <a:solidFill>
                  <a:srgbClr val="1A1A2E"/>
                </a:solidFill>
              </a:rPr>
              <a:t>▸ Payback typischerweise innerhalb von 12–24 Monaten</a:t>
            </a:r>
          </a:p>
        </p:txBody>
      </p:sp>
      <p:sp>
        <p:nvSpPr>
          <p:cNvPr id="6" name="Rectangle 5"/>
          <p:cNvSpPr/>
          <p:nvPr/>
        </p:nvSpPr>
        <p:spPr>
          <a:xfrm>
            <a:off x="6048000" y="1152000"/>
            <a:ext cx="5868700" cy="23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Ausblick 2025–2027</a:t>
            </a:r>
          </a:p>
        </p:txBody>
      </p:sp>
      <p:sp>
        <p:nvSpPr>
          <p:cNvPr id="7" name="Rectangle 6"/>
          <p:cNvSpPr/>
          <p:nvPr/>
        </p:nvSpPr>
        <p:spPr>
          <a:xfrm>
            <a:off x="6048000" y="1440000"/>
            <a:ext cx="251999" cy="251999"/>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200" b="0">
                <a:solidFill>
                  <a:srgbClr val="004B8D"/>
                </a:solidFill>
              </a:rPr>
              <a:t>🔮</a:t>
            </a:r>
          </a:p>
        </p:txBody>
      </p:sp>
      <p:sp>
        <p:nvSpPr>
          <p:cNvPr id="8" name="TextBox 7"/>
          <p:cNvSpPr txBox="1"/>
          <p:nvPr/>
        </p:nvSpPr>
        <p:spPr>
          <a:xfrm>
            <a:off x="6372000" y="1440000"/>
            <a:ext cx="5508700" cy="162000"/>
          </a:xfrm>
          <a:prstGeom prst="rect">
            <a:avLst/>
          </a:prstGeom>
          <a:noFill/>
        </p:spPr>
        <p:txBody>
          <a:bodyPr wrap="square">
            <a:spAutoFit/>
          </a:bodyPr>
          <a:lstStyle/>
          <a:p>
            <a:pPr algn="l"/>
            <a:r>
              <a:rPr sz="1000" b="1">
                <a:solidFill>
                  <a:srgbClr val="1A1A2E"/>
                </a:solidFill>
              </a:rPr>
              <a:t>Autonomous Purchasing</a:t>
            </a:r>
          </a:p>
        </p:txBody>
      </p:sp>
      <p:sp>
        <p:nvSpPr>
          <p:cNvPr id="9" name="TextBox 8"/>
          <p:cNvSpPr txBox="1"/>
          <p:nvPr/>
        </p:nvSpPr>
        <p:spPr>
          <a:xfrm>
            <a:off x="6372000" y="1602000"/>
            <a:ext cx="5508700" cy="251999"/>
          </a:xfrm>
          <a:prstGeom prst="rect">
            <a:avLst/>
          </a:prstGeom>
          <a:noFill/>
        </p:spPr>
        <p:txBody>
          <a:bodyPr wrap="square">
            <a:spAutoFit/>
          </a:bodyPr>
          <a:lstStyle/>
          <a:p>
            <a:pPr algn="l"/>
            <a:r>
              <a:rPr sz="900" b="0">
                <a:solidFill>
                  <a:srgbClr val="606060"/>
                </a:solidFill>
              </a:rPr>
              <a:t>KI kauft vollständig selbstständig ein</a:t>
            </a:r>
          </a:p>
        </p:txBody>
      </p:sp>
      <p:sp>
        <p:nvSpPr>
          <p:cNvPr id="10" name="Rectangle 9"/>
          <p:cNvSpPr/>
          <p:nvPr/>
        </p:nvSpPr>
        <p:spPr>
          <a:xfrm>
            <a:off x="6048000" y="1943999"/>
            <a:ext cx="251999" cy="251999"/>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200" b="0">
                <a:solidFill>
                  <a:srgbClr val="004B8D"/>
                </a:solidFill>
              </a:rPr>
              <a:t>💬</a:t>
            </a:r>
          </a:p>
        </p:txBody>
      </p:sp>
      <p:sp>
        <p:nvSpPr>
          <p:cNvPr id="11" name="TextBox 10"/>
          <p:cNvSpPr txBox="1"/>
          <p:nvPr/>
        </p:nvSpPr>
        <p:spPr>
          <a:xfrm>
            <a:off x="6372000" y="1943999"/>
            <a:ext cx="5508700" cy="162000"/>
          </a:xfrm>
          <a:prstGeom prst="rect">
            <a:avLst/>
          </a:prstGeom>
          <a:noFill/>
        </p:spPr>
        <p:txBody>
          <a:bodyPr wrap="square">
            <a:spAutoFit/>
          </a:bodyPr>
          <a:lstStyle/>
          <a:p>
            <a:pPr algn="l"/>
            <a:r>
              <a:rPr sz="1000" b="1">
                <a:solidFill>
                  <a:srgbClr val="1A1A2E"/>
                </a:solidFill>
              </a:rPr>
              <a:t>Conversational AI</a:t>
            </a:r>
          </a:p>
        </p:txBody>
      </p:sp>
      <p:sp>
        <p:nvSpPr>
          <p:cNvPr id="12" name="TextBox 11"/>
          <p:cNvSpPr txBox="1"/>
          <p:nvPr/>
        </p:nvSpPr>
        <p:spPr>
          <a:xfrm>
            <a:off x="6372000" y="2105999"/>
            <a:ext cx="5508700" cy="251999"/>
          </a:xfrm>
          <a:prstGeom prst="rect">
            <a:avLst/>
          </a:prstGeom>
          <a:noFill/>
        </p:spPr>
        <p:txBody>
          <a:bodyPr wrap="square">
            <a:spAutoFit/>
          </a:bodyPr>
          <a:lstStyle/>
          <a:p>
            <a:pPr algn="l"/>
            <a:r>
              <a:rPr sz="900" b="0">
                <a:solidFill>
                  <a:srgbClr val="606060"/>
                </a:solidFill>
              </a:rPr>
              <a:t>Sprachgesteuerte Einkaufssysteme</a:t>
            </a:r>
          </a:p>
        </p:txBody>
      </p:sp>
      <p:sp>
        <p:nvSpPr>
          <p:cNvPr id="13" name="Rectangle 12"/>
          <p:cNvSpPr/>
          <p:nvPr/>
        </p:nvSpPr>
        <p:spPr>
          <a:xfrm>
            <a:off x="6048000" y="2447998"/>
            <a:ext cx="251999" cy="251999"/>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200" b="0">
                <a:solidFill>
                  <a:srgbClr val="004B8D"/>
                </a:solidFill>
              </a:rPr>
              <a:t>🌍</a:t>
            </a:r>
          </a:p>
        </p:txBody>
      </p:sp>
      <p:sp>
        <p:nvSpPr>
          <p:cNvPr id="14" name="TextBox 13"/>
          <p:cNvSpPr txBox="1"/>
          <p:nvPr/>
        </p:nvSpPr>
        <p:spPr>
          <a:xfrm>
            <a:off x="6372000" y="2447998"/>
            <a:ext cx="5508700" cy="162000"/>
          </a:xfrm>
          <a:prstGeom prst="rect">
            <a:avLst/>
          </a:prstGeom>
          <a:noFill/>
        </p:spPr>
        <p:txBody>
          <a:bodyPr wrap="square">
            <a:spAutoFit/>
          </a:bodyPr>
          <a:lstStyle/>
          <a:p>
            <a:pPr algn="l"/>
            <a:r>
              <a:rPr sz="1000" b="1">
                <a:solidFill>
                  <a:srgbClr val="1A1A2E"/>
                </a:solidFill>
              </a:rPr>
              <a:t>Supply Chain Digital Twin</a:t>
            </a:r>
          </a:p>
        </p:txBody>
      </p:sp>
      <p:sp>
        <p:nvSpPr>
          <p:cNvPr id="15" name="TextBox 14"/>
          <p:cNvSpPr txBox="1"/>
          <p:nvPr/>
        </p:nvSpPr>
        <p:spPr>
          <a:xfrm>
            <a:off x="6372000" y="2609998"/>
            <a:ext cx="5508700" cy="251999"/>
          </a:xfrm>
          <a:prstGeom prst="rect">
            <a:avLst/>
          </a:prstGeom>
          <a:noFill/>
        </p:spPr>
        <p:txBody>
          <a:bodyPr wrap="square">
            <a:spAutoFit/>
          </a:bodyPr>
          <a:lstStyle/>
          <a:p>
            <a:pPr algn="l"/>
            <a:r>
              <a:rPr sz="900" b="0">
                <a:solidFill>
                  <a:srgbClr val="606060"/>
                </a:solidFill>
              </a:rPr>
              <a:t>Virtuelle Abbildung der gesamten Lieferkette</a:t>
            </a:r>
          </a:p>
        </p:txBody>
      </p:sp>
      <p:sp>
        <p:nvSpPr>
          <p:cNvPr id="16" name="Rectangle 15"/>
          <p:cNvSpPr/>
          <p:nvPr/>
        </p:nvSpPr>
        <p:spPr>
          <a:xfrm>
            <a:off x="6048000" y="2951997"/>
            <a:ext cx="251999" cy="251999"/>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200" b="0">
                <a:solidFill>
                  <a:srgbClr val="004B8D"/>
                </a:solidFill>
              </a:rPr>
              <a:t>🤝</a:t>
            </a:r>
          </a:p>
        </p:txBody>
      </p:sp>
      <p:sp>
        <p:nvSpPr>
          <p:cNvPr id="17" name="TextBox 16"/>
          <p:cNvSpPr txBox="1"/>
          <p:nvPr/>
        </p:nvSpPr>
        <p:spPr>
          <a:xfrm>
            <a:off x="6372000" y="2951997"/>
            <a:ext cx="5508700" cy="162000"/>
          </a:xfrm>
          <a:prstGeom prst="rect">
            <a:avLst/>
          </a:prstGeom>
          <a:noFill/>
        </p:spPr>
        <p:txBody>
          <a:bodyPr wrap="square">
            <a:spAutoFit/>
          </a:bodyPr>
          <a:lstStyle/>
          <a:p>
            <a:pPr algn="l"/>
            <a:r>
              <a:rPr sz="1000" b="1">
                <a:solidFill>
                  <a:srgbClr val="1A1A2E"/>
                </a:solidFill>
              </a:rPr>
              <a:t>KI-Verhandlungsführer</a:t>
            </a:r>
          </a:p>
        </p:txBody>
      </p:sp>
      <p:sp>
        <p:nvSpPr>
          <p:cNvPr id="18" name="TextBox 17"/>
          <p:cNvSpPr txBox="1"/>
          <p:nvPr/>
        </p:nvSpPr>
        <p:spPr>
          <a:xfrm>
            <a:off x="6372000" y="3113997"/>
            <a:ext cx="5508700" cy="251999"/>
          </a:xfrm>
          <a:prstGeom prst="rect">
            <a:avLst/>
          </a:prstGeom>
          <a:noFill/>
        </p:spPr>
        <p:txBody>
          <a:bodyPr wrap="square">
            <a:spAutoFit/>
          </a:bodyPr>
          <a:lstStyle/>
          <a:p>
            <a:pPr algn="l"/>
            <a:r>
              <a:rPr sz="900" b="0">
                <a:solidFill>
                  <a:srgbClr val="606060"/>
                </a:solidFill>
              </a:rPr>
              <a:t>Autonome Preisverhandlung mit Lieferanten</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200" b="1">
                <a:solidFill>
                  <a:srgbClr val="004B8D"/>
                </a:solidFill>
              </a:rPr>
              <a:t>Fazit &amp; Ausblick</a:t>
            </a:r>
          </a:p>
        </p:txBody>
      </p:sp>
      <p:sp>
        <p:nvSpPr>
          <p:cNvPr id="3" name="Content Placeholder 2"/>
          <p:cNvSpPr>
            <a:spLocks noGrp="1"/>
          </p:cNvSpPr>
          <p:nvPr>
            <p:ph idx="17" sz="quarter"/>
          </p:nvPr>
        </p:nvSpPr>
        <p:spPr/>
        <p:txBody>
          <a:bodyPr/>
          <a:lstStyle/>
          <a:p/>
        </p:txBody>
      </p:sp>
      <p:sp>
        <p:nvSpPr>
          <p:cNvPr id="4" name="Rectangle 3"/>
          <p:cNvSpPr/>
          <p:nvPr/>
        </p:nvSpPr>
        <p:spPr>
          <a:xfrm>
            <a:off x="288000" y="1152000"/>
            <a:ext cx="5400000" cy="23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Key Takeaways</a:t>
            </a:r>
          </a:p>
        </p:txBody>
      </p:sp>
      <p:sp>
        <p:nvSpPr>
          <p:cNvPr id="5" name="TextBox 4"/>
          <p:cNvSpPr txBox="1"/>
          <p:nvPr/>
        </p:nvSpPr>
        <p:spPr>
          <a:xfrm>
            <a:off x="288000" y="1422000"/>
            <a:ext cx="5400000" cy="1980000"/>
          </a:xfrm>
          <a:prstGeom prst="rect">
            <a:avLst/>
          </a:prstGeom>
          <a:noFill/>
        </p:spPr>
        <p:txBody>
          <a:bodyPr wrap="square">
            <a:spAutoFit/>
          </a:bodyPr>
          <a:lstStyle/>
          <a:p>
            <a:pPr algn="l">
              <a:spcBef>
                <a:spcPts val="300"/>
              </a:spcBef>
            </a:pPr>
            <a:r>
              <a:rPr sz="1100">
                <a:solidFill>
                  <a:srgbClr val="1A1A2E"/>
                </a:solidFill>
              </a:rPr>
              <a:t>▸ KI ist kein Zukunftsthema mehr – sie ist jetzt einsetzbar</a:t>
            </a:r>
          </a:p>
          <a:p>
            <a:pPr algn="l">
              <a:spcBef>
                <a:spcPts val="300"/>
              </a:spcBef>
            </a:pPr>
            <a:r>
              <a:rPr sz="1100">
                <a:solidFill>
                  <a:srgbClr val="1A1A2E"/>
                </a:solidFill>
              </a:rPr>
              <a:t>▸ Einsparungen von 8–15% bei Einkaufspreisen realistisch erreichbar</a:t>
            </a:r>
          </a:p>
          <a:p>
            <a:pPr algn="l">
              <a:spcBef>
                <a:spcPts val="300"/>
              </a:spcBef>
            </a:pPr>
            <a:r>
              <a:rPr sz="1100">
                <a:solidFill>
                  <a:srgbClr val="1A1A2E"/>
                </a:solidFill>
              </a:rPr>
              <a:t>▸ Automatisierung schafft Freiraum für strategischen Einkauf</a:t>
            </a:r>
          </a:p>
          <a:p>
            <a:pPr algn="l">
              <a:spcBef>
                <a:spcPts val="300"/>
              </a:spcBef>
            </a:pPr>
            <a:r>
              <a:rPr sz="1100">
                <a:solidFill>
                  <a:srgbClr val="1A1A2E"/>
                </a:solidFill>
              </a:rPr>
              <a:t>▸ Start mit konkreten Use Cases – kein Big Bang notwendig</a:t>
            </a:r>
          </a:p>
          <a:p>
            <a:pPr algn="l">
              <a:spcBef>
                <a:spcPts val="300"/>
              </a:spcBef>
            </a:pPr>
            <a:r>
              <a:rPr sz="1100">
                <a:solidFill>
                  <a:srgbClr val="1A1A2E"/>
                </a:solidFill>
              </a:rPr>
              <a:t>▸ Datenqualität ist der wichtigste Erfolgsfaktor</a:t>
            </a:r>
          </a:p>
          <a:p>
            <a:pPr algn="l">
              <a:spcBef>
                <a:spcPts val="300"/>
              </a:spcBef>
            </a:pPr>
            <a:r>
              <a:rPr sz="1100">
                <a:solidFill>
                  <a:srgbClr val="1A1A2E"/>
                </a:solidFill>
              </a:rPr>
              <a:t>▸ Payback typischerweise innerhalb von 12–24 Monaten</a:t>
            </a:r>
          </a:p>
        </p:txBody>
      </p:sp>
      <p:sp>
        <p:nvSpPr>
          <p:cNvPr id="6" name="Rectangle 5"/>
          <p:cNvSpPr/>
          <p:nvPr/>
        </p:nvSpPr>
        <p:spPr>
          <a:xfrm>
            <a:off x="6048000" y="1152000"/>
            <a:ext cx="5868700" cy="23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Ausblick 2025–2027</a:t>
            </a:r>
          </a:p>
        </p:txBody>
      </p:sp>
      <p:sp>
        <p:nvSpPr>
          <p:cNvPr id="7" name="Rectangle 6"/>
          <p:cNvSpPr/>
          <p:nvPr/>
        </p:nvSpPr>
        <p:spPr>
          <a:xfrm>
            <a:off x="6048000" y="1440000"/>
            <a:ext cx="251999" cy="251999"/>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200" b="0">
                <a:solidFill>
                  <a:srgbClr val="004B8D"/>
                </a:solidFill>
              </a:rPr>
              <a:t>🔮</a:t>
            </a:r>
          </a:p>
        </p:txBody>
      </p:sp>
      <p:sp>
        <p:nvSpPr>
          <p:cNvPr id="8" name="TextBox 7"/>
          <p:cNvSpPr txBox="1"/>
          <p:nvPr/>
        </p:nvSpPr>
        <p:spPr>
          <a:xfrm>
            <a:off x="6372000" y="1440000"/>
            <a:ext cx="5508700" cy="162000"/>
          </a:xfrm>
          <a:prstGeom prst="rect">
            <a:avLst/>
          </a:prstGeom>
          <a:noFill/>
        </p:spPr>
        <p:txBody>
          <a:bodyPr wrap="square">
            <a:spAutoFit/>
          </a:bodyPr>
          <a:lstStyle/>
          <a:p>
            <a:pPr algn="l"/>
            <a:r>
              <a:rPr sz="1000" b="1">
                <a:solidFill>
                  <a:srgbClr val="1A1A2E"/>
                </a:solidFill>
              </a:rPr>
              <a:t>Autonomous Purchasing</a:t>
            </a:r>
          </a:p>
        </p:txBody>
      </p:sp>
      <p:sp>
        <p:nvSpPr>
          <p:cNvPr id="9" name="TextBox 8"/>
          <p:cNvSpPr txBox="1"/>
          <p:nvPr/>
        </p:nvSpPr>
        <p:spPr>
          <a:xfrm>
            <a:off x="6372000" y="1602000"/>
            <a:ext cx="5508700" cy="251999"/>
          </a:xfrm>
          <a:prstGeom prst="rect">
            <a:avLst/>
          </a:prstGeom>
          <a:noFill/>
        </p:spPr>
        <p:txBody>
          <a:bodyPr wrap="square">
            <a:spAutoFit/>
          </a:bodyPr>
          <a:lstStyle/>
          <a:p>
            <a:pPr algn="l"/>
            <a:r>
              <a:rPr sz="900" b="0">
                <a:solidFill>
                  <a:srgbClr val="606060"/>
                </a:solidFill>
              </a:rPr>
              <a:t>KI kauft vollständig selbstständig ein</a:t>
            </a:r>
          </a:p>
        </p:txBody>
      </p:sp>
      <p:sp>
        <p:nvSpPr>
          <p:cNvPr id="10" name="Rectangle 9"/>
          <p:cNvSpPr/>
          <p:nvPr/>
        </p:nvSpPr>
        <p:spPr>
          <a:xfrm>
            <a:off x="6048000" y="1943999"/>
            <a:ext cx="251999" cy="251999"/>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200" b="0">
                <a:solidFill>
                  <a:srgbClr val="004B8D"/>
                </a:solidFill>
              </a:rPr>
              <a:t>💬</a:t>
            </a:r>
          </a:p>
        </p:txBody>
      </p:sp>
      <p:sp>
        <p:nvSpPr>
          <p:cNvPr id="11" name="TextBox 10"/>
          <p:cNvSpPr txBox="1"/>
          <p:nvPr/>
        </p:nvSpPr>
        <p:spPr>
          <a:xfrm>
            <a:off x="6372000" y="1943999"/>
            <a:ext cx="5508700" cy="162000"/>
          </a:xfrm>
          <a:prstGeom prst="rect">
            <a:avLst/>
          </a:prstGeom>
          <a:noFill/>
        </p:spPr>
        <p:txBody>
          <a:bodyPr wrap="square">
            <a:spAutoFit/>
          </a:bodyPr>
          <a:lstStyle/>
          <a:p>
            <a:pPr algn="l"/>
            <a:r>
              <a:rPr sz="1000" b="1">
                <a:solidFill>
                  <a:srgbClr val="1A1A2E"/>
                </a:solidFill>
              </a:rPr>
              <a:t>Conversational AI</a:t>
            </a:r>
          </a:p>
        </p:txBody>
      </p:sp>
      <p:sp>
        <p:nvSpPr>
          <p:cNvPr id="12" name="TextBox 11"/>
          <p:cNvSpPr txBox="1"/>
          <p:nvPr/>
        </p:nvSpPr>
        <p:spPr>
          <a:xfrm>
            <a:off x="6372000" y="2105999"/>
            <a:ext cx="5508700" cy="251999"/>
          </a:xfrm>
          <a:prstGeom prst="rect">
            <a:avLst/>
          </a:prstGeom>
          <a:noFill/>
        </p:spPr>
        <p:txBody>
          <a:bodyPr wrap="square">
            <a:spAutoFit/>
          </a:bodyPr>
          <a:lstStyle/>
          <a:p>
            <a:pPr algn="l"/>
            <a:r>
              <a:rPr sz="900" b="0">
                <a:solidFill>
                  <a:srgbClr val="606060"/>
                </a:solidFill>
              </a:rPr>
              <a:t>Sprachgesteuerte Einkaufssysteme</a:t>
            </a:r>
          </a:p>
        </p:txBody>
      </p:sp>
      <p:sp>
        <p:nvSpPr>
          <p:cNvPr id="13" name="Rectangle 12"/>
          <p:cNvSpPr/>
          <p:nvPr/>
        </p:nvSpPr>
        <p:spPr>
          <a:xfrm>
            <a:off x="6048000" y="2447998"/>
            <a:ext cx="251999" cy="251999"/>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200" b="0">
                <a:solidFill>
                  <a:srgbClr val="004B8D"/>
                </a:solidFill>
              </a:rPr>
              <a:t>🌍</a:t>
            </a:r>
          </a:p>
        </p:txBody>
      </p:sp>
      <p:sp>
        <p:nvSpPr>
          <p:cNvPr id="14" name="TextBox 13"/>
          <p:cNvSpPr txBox="1"/>
          <p:nvPr/>
        </p:nvSpPr>
        <p:spPr>
          <a:xfrm>
            <a:off x="6372000" y="2447998"/>
            <a:ext cx="5508700" cy="162000"/>
          </a:xfrm>
          <a:prstGeom prst="rect">
            <a:avLst/>
          </a:prstGeom>
          <a:noFill/>
        </p:spPr>
        <p:txBody>
          <a:bodyPr wrap="square">
            <a:spAutoFit/>
          </a:bodyPr>
          <a:lstStyle/>
          <a:p>
            <a:pPr algn="l"/>
            <a:r>
              <a:rPr sz="1000" b="1">
                <a:solidFill>
                  <a:srgbClr val="1A1A2E"/>
                </a:solidFill>
              </a:rPr>
              <a:t>Supply Chain Digital Twin</a:t>
            </a:r>
          </a:p>
        </p:txBody>
      </p:sp>
      <p:sp>
        <p:nvSpPr>
          <p:cNvPr id="15" name="TextBox 14"/>
          <p:cNvSpPr txBox="1"/>
          <p:nvPr/>
        </p:nvSpPr>
        <p:spPr>
          <a:xfrm>
            <a:off x="6372000" y="2609998"/>
            <a:ext cx="5508700" cy="251999"/>
          </a:xfrm>
          <a:prstGeom prst="rect">
            <a:avLst/>
          </a:prstGeom>
          <a:noFill/>
        </p:spPr>
        <p:txBody>
          <a:bodyPr wrap="square">
            <a:spAutoFit/>
          </a:bodyPr>
          <a:lstStyle/>
          <a:p>
            <a:pPr algn="l"/>
            <a:r>
              <a:rPr sz="900" b="0">
                <a:solidFill>
                  <a:srgbClr val="606060"/>
                </a:solidFill>
              </a:rPr>
              <a:t>Virtuelle Abbildung der gesamten Lieferkette</a:t>
            </a:r>
          </a:p>
        </p:txBody>
      </p:sp>
      <p:sp>
        <p:nvSpPr>
          <p:cNvPr id="16" name="Rectangle 15"/>
          <p:cNvSpPr/>
          <p:nvPr/>
        </p:nvSpPr>
        <p:spPr>
          <a:xfrm>
            <a:off x="6048000" y="2951997"/>
            <a:ext cx="251999" cy="251999"/>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200" b="0">
                <a:solidFill>
                  <a:srgbClr val="004B8D"/>
                </a:solidFill>
              </a:rPr>
              <a:t>🤝</a:t>
            </a:r>
          </a:p>
        </p:txBody>
      </p:sp>
      <p:sp>
        <p:nvSpPr>
          <p:cNvPr id="17" name="TextBox 16"/>
          <p:cNvSpPr txBox="1"/>
          <p:nvPr/>
        </p:nvSpPr>
        <p:spPr>
          <a:xfrm>
            <a:off x="6372000" y="2951997"/>
            <a:ext cx="5508700" cy="162000"/>
          </a:xfrm>
          <a:prstGeom prst="rect">
            <a:avLst/>
          </a:prstGeom>
          <a:noFill/>
        </p:spPr>
        <p:txBody>
          <a:bodyPr wrap="square">
            <a:spAutoFit/>
          </a:bodyPr>
          <a:lstStyle/>
          <a:p>
            <a:pPr algn="l"/>
            <a:r>
              <a:rPr sz="1000" b="1">
                <a:solidFill>
                  <a:srgbClr val="1A1A2E"/>
                </a:solidFill>
              </a:rPr>
              <a:t>KI-Verhandlungsführer</a:t>
            </a:r>
          </a:p>
        </p:txBody>
      </p:sp>
      <p:sp>
        <p:nvSpPr>
          <p:cNvPr id="18" name="TextBox 17"/>
          <p:cNvSpPr txBox="1"/>
          <p:nvPr/>
        </p:nvSpPr>
        <p:spPr>
          <a:xfrm>
            <a:off x="6372000" y="3113997"/>
            <a:ext cx="5508700" cy="251999"/>
          </a:xfrm>
          <a:prstGeom prst="rect">
            <a:avLst/>
          </a:prstGeom>
          <a:noFill/>
        </p:spPr>
        <p:txBody>
          <a:bodyPr wrap="square">
            <a:spAutoFit/>
          </a:bodyPr>
          <a:lstStyle/>
          <a:p>
            <a:pPr algn="l"/>
            <a:r>
              <a:rPr sz="900" b="0">
                <a:solidFill>
                  <a:srgbClr val="606060"/>
                </a:solidFill>
              </a:rPr>
              <a:t>Autonome Preisverhandlung mit Lieferanten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B5CDE3D2-6ECA-B62B-30AF-2CC2620061EF}"/>
              </a:ext>
            </a:extLst>
          </p:cNvPr>
          <p:cNvSpPr>
            <a:spLocks noGrp="1"/>
          </p:cNvSpPr>
          <p:nvPr>
            <p:ph type="pic" sz="quarter" idx="19"/>
          </p:nvPr>
        </p:nvSpPr>
        <p:spPr/>
        <p:txBody>
          <a:bodyPr/>
          <a:lstStyle/>
          <a:p>
            <a:endParaRPr lang="en-GB" noProof="0" dirty="0"/>
          </a:p>
        </p:txBody>
      </p:sp>
      <p:sp>
        <p:nvSpPr>
          <p:cNvPr id="5" name="Titel 4">
            <a:extLst>
              <a:ext uri="{FF2B5EF4-FFF2-40B4-BE49-F238E27FC236}">
                <a16:creationId xmlns:a16="http://schemas.microsoft.com/office/drawing/2014/main" id="{A245B4FF-DFF5-309E-9C1F-E0B80CA7E2A8}"/>
              </a:ext>
            </a:extLst>
          </p:cNvPr>
          <p:cNvSpPr>
            <a:spLocks noGrp="1"/>
          </p:cNvSpPr>
          <p:nvPr>
            <p:ph type="title"/>
          </p:nvPr>
        </p:nvSpPr>
        <p:spPr>
          <a:xfrm>
            <a:off x="293686" y="258867"/>
            <a:ext cx="11600657" cy="290886"/>
          </a:xfrm>
        </p:spPr>
        <p:txBody>
          <a:bodyPr/>
          <a:lstStyle/>
          <a:p>
            <a:r>
              <a:rPr lang="en-GB" noProof="0" dirty="0"/>
              <a:t>Insert title</a:t>
            </a:r>
          </a:p>
        </p:txBody>
      </p:sp>
      <p:sp>
        <p:nvSpPr>
          <p:cNvPr id="12" name="Textplatzhalter 11">
            <a:extLst>
              <a:ext uri="{FF2B5EF4-FFF2-40B4-BE49-F238E27FC236}">
                <a16:creationId xmlns:a16="http://schemas.microsoft.com/office/drawing/2014/main" id="{0761DC3C-027A-76E0-01BF-0377A73F4CB6}"/>
              </a:ext>
            </a:extLst>
          </p:cNvPr>
          <p:cNvSpPr>
            <a:spLocks noGrp="1"/>
          </p:cNvSpPr>
          <p:nvPr>
            <p:ph type="body" sz="quarter" idx="18"/>
          </p:nvPr>
        </p:nvSpPr>
        <p:spPr/>
        <p:txBody>
          <a:bodyPr/>
          <a:lstStyle/>
          <a:p>
            <a:endParaRPr lang="en-GB" noProof="0" dirty="0"/>
          </a:p>
        </p:txBody>
      </p:sp>
      <p:sp>
        <p:nvSpPr>
          <p:cNvPr id="3" name="Fußzeilenplatzhalter 2">
            <a:extLst>
              <a:ext uri="{FF2B5EF4-FFF2-40B4-BE49-F238E27FC236}">
                <a16:creationId xmlns:a16="http://schemas.microsoft.com/office/drawing/2014/main" id="{FFD7B6BF-360A-9A4C-6387-A47920CAC68F}"/>
              </a:ext>
            </a:extLst>
          </p:cNvPr>
          <p:cNvSpPr>
            <a:spLocks noGrp="1"/>
          </p:cNvSpPr>
          <p:nvPr>
            <p:ph type="ftr" sz="quarter" idx="21"/>
          </p:nvPr>
        </p:nvSpPr>
        <p:spPr>
          <a:xfrm>
            <a:off x="-71743" y="667"/>
            <a:ext cx="36000" cy="36000"/>
          </a:xfrm>
        </p:spPr>
        <p:txBody>
          <a:bodyPr/>
          <a:lstStyle/>
          <a:p>
            <a:r>
              <a:rPr lang="en-GB" noProof="0" dirty="0"/>
              <a:t>NAME OF PRESENTATION</a:t>
            </a:r>
          </a:p>
        </p:txBody>
      </p:sp>
      <p:sp>
        <p:nvSpPr>
          <p:cNvPr id="4" name="Foliennummernplatzhalter 3">
            <a:extLst>
              <a:ext uri="{FF2B5EF4-FFF2-40B4-BE49-F238E27FC236}">
                <a16:creationId xmlns:a16="http://schemas.microsoft.com/office/drawing/2014/main" id="{2F7CEB10-A6E8-A0DB-2CE1-56F0834ECB03}"/>
              </a:ext>
            </a:extLst>
          </p:cNvPr>
          <p:cNvSpPr>
            <a:spLocks noGrp="1"/>
          </p:cNvSpPr>
          <p:nvPr>
            <p:ph type="sldNum" sz="quarter" idx="22"/>
          </p:nvPr>
        </p:nvSpPr>
        <p:spPr>
          <a:xfrm>
            <a:off x="-71743" y="667"/>
            <a:ext cx="36000" cy="36000"/>
          </a:xfrm>
        </p:spPr>
        <p:txBody>
          <a:bodyPr/>
          <a:lstStyle/>
          <a:p>
            <a:r>
              <a:rPr lang="en-GB" noProof="0" dirty="0"/>
              <a:t>,</a:t>
            </a:r>
          </a:p>
        </p:txBody>
      </p:sp>
    </p:spTree>
    <p:extLst>
      <p:ext uri="{BB962C8B-B14F-4D97-AF65-F5344CB8AC3E}">
        <p14:creationId xmlns:p14="http://schemas.microsoft.com/office/powerpoint/2010/main" val="2888000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52C8D52-7414-EC5D-C30D-D3CCE9D3B299}"/>
              </a:ext>
            </a:extLst>
          </p:cNvPr>
          <p:cNvSpPr>
            <a:spLocks noGrp="1"/>
          </p:cNvSpPr>
          <p:nvPr>
            <p:ph type="pic" sz="quarter" idx="19"/>
          </p:nvPr>
        </p:nvSpPr>
        <p:spPr/>
        <p:txBody>
          <a:bodyPr/>
          <a:lstStyle/>
          <a:p>
            <a:endParaRPr lang="en-GB" noProof="0" dirty="0"/>
          </a:p>
        </p:txBody>
      </p:sp>
      <p:sp>
        <p:nvSpPr>
          <p:cNvPr id="5" name="Titel 4">
            <a:extLst>
              <a:ext uri="{FF2B5EF4-FFF2-40B4-BE49-F238E27FC236}">
                <a16:creationId xmlns:a16="http://schemas.microsoft.com/office/drawing/2014/main" id="{6C4CD8FD-F0F7-666D-FF4E-9B5C4875AA4E}"/>
              </a:ext>
            </a:extLst>
          </p:cNvPr>
          <p:cNvSpPr>
            <a:spLocks noGrp="1"/>
          </p:cNvSpPr>
          <p:nvPr>
            <p:ph type="title"/>
          </p:nvPr>
        </p:nvSpPr>
        <p:spPr>
          <a:xfrm>
            <a:off x="293686" y="258867"/>
            <a:ext cx="11600657" cy="290886"/>
          </a:xfrm>
        </p:spPr>
        <p:txBody>
          <a:bodyPr/>
          <a:lstStyle/>
          <a:p>
            <a:r>
              <a:rPr lang="en-GB" noProof="0" dirty="0"/>
              <a:t>Insert title</a:t>
            </a:r>
          </a:p>
        </p:txBody>
      </p:sp>
      <p:sp>
        <p:nvSpPr>
          <p:cNvPr id="12" name="Textplatzhalter 11">
            <a:extLst>
              <a:ext uri="{FF2B5EF4-FFF2-40B4-BE49-F238E27FC236}">
                <a16:creationId xmlns:a16="http://schemas.microsoft.com/office/drawing/2014/main" id="{AA32D6FC-7006-D5FD-5D61-7118FC309B8B}"/>
              </a:ext>
            </a:extLst>
          </p:cNvPr>
          <p:cNvSpPr>
            <a:spLocks noGrp="1"/>
          </p:cNvSpPr>
          <p:nvPr>
            <p:ph type="body" sz="quarter" idx="18"/>
          </p:nvPr>
        </p:nvSpPr>
        <p:spPr/>
        <p:txBody>
          <a:bodyPr/>
          <a:lstStyle/>
          <a:p>
            <a:endParaRPr lang="en-GB" noProof="0" dirty="0"/>
          </a:p>
        </p:txBody>
      </p:sp>
      <p:sp>
        <p:nvSpPr>
          <p:cNvPr id="3" name="Fußzeilenplatzhalter 2">
            <a:extLst>
              <a:ext uri="{FF2B5EF4-FFF2-40B4-BE49-F238E27FC236}">
                <a16:creationId xmlns:a16="http://schemas.microsoft.com/office/drawing/2014/main" id="{C24B3A4B-881C-B9EA-E3D1-C617F6FE8639}"/>
              </a:ext>
            </a:extLst>
          </p:cNvPr>
          <p:cNvSpPr>
            <a:spLocks noGrp="1"/>
          </p:cNvSpPr>
          <p:nvPr>
            <p:ph type="ftr" sz="quarter" idx="21"/>
          </p:nvPr>
        </p:nvSpPr>
        <p:spPr>
          <a:xfrm>
            <a:off x="-71743" y="667"/>
            <a:ext cx="36000" cy="36000"/>
          </a:xfrm>
        </p:spPr>
        <p:txBody>
          <a:bodyPr/>
          <a:lstStyle/>
          <a:p>
            <a:r>
              <a:rPr lang="en-GB" noProof="0" dirty="0"/>
              <a:t>NAME OF PRESENTATION</a:t>
            </a:r>
          </a:p>
        </p:txBody>
      </p:sp>
      <p:sp>
        <p:nvSpPr>
          <p:cNvPr id="4" name="Foliennummernplatzhalter 3">
            <a:extLst>
              <a:ext uri="{FF2B5EF4-FFF2-40B4-BE49-F238E27FC236}">
                <a16:creationId xmlns:a16="http://schemas.microsoft.com/office/drawing/2014/main" id="{744C09B4-6C08-8F37-3E87-F3D813A439F6}"/>
              </a:ext>
            </a:extLst>
          </p:cNvPr>
          <p:cNvSpPr>
            <a:spLocks noGrp="1"/>
          </p:cNvSpPr>
          <p:nvPr>
            <p:ph type="sldNum" sz="quarter" idx="22"/>
          </p:nvPr>
        </p:nvSpPr>
        <p:spPr>
          <a:xfrm>
            <a:off x="-71743" y="667"/>
            <a:ext cx="36000" cy="36000"/>
          </a:xfrm>
        </p:spPr>
        <p:txBody>
          <a:bodyPr/>
          <a:lstStyle/>
          <a:p>
            <a:r>
              <a:rPr lang="en-GB" noProof="0" dirty="0"/>
              <a:t>,</a:t>
            </a:r>
          </a:p>
        </p:txBody>
      </p:sp>
    </p:spTree>
    <p:extLst>
      <p:ext uri="{BB962C8B-B14F-4D97-AF65-F5344CB8AC3E}">
        <p14:creationId xmlns:p14="http://schemas.microsoft.com/office/powerpoint/2010/main" val="2061616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platzhalter 12">
            <a:extLst>
              <a:ext uri="{FF2B5EF4-FFF2-40B4-BE49-F238E27FC236}">
                <a16:creationId xmlns:a16="http://schemas.microsoft.com/office/drawing/2014/main" id="{9B59CD74-97EC-573B-D541-A6333C9EBBBC}"/>
              </a:ext>
            </a:extLst>
          </p:cNvPr>
          <p:cNvPicPr>
            <a:picLocks noGrp="1" noChangeAspect="1"/>
          </p:cNvPicPr>
          <p:nvPr>
            <p:ph type="pic" sz="quarter" idx="19"/>
          </p:nvPr>
        </p:nvPicPr>
        <p:blipFill>
          <a:blip r:embed="rId2"/>
          <a:srcRect t="7595" b="7595"/>
          <a:stretch/>
        </p:blipFill>
        <p:spPr>
          <a:xfrm>
            <a:off x="0" y="0"/>
            <a:ext cx="10305397" cy="6858000"/>
          </a:xfrm>
        </p:spPr>
      </p:pic>
      <p:pic>
        <p:nvPicPr>
          <p:cNvPr id="15" name="Bildplatzhalter 14">
            <a:extLst>
              <a:ext uri="{FF2B5EF4-FFF2-40B4-BE49-F238E27FC236}">
                <a16:creationId xmlns:a16="http://schemas.microsoft.com/office/drawing/2014/main" id="{3672BF5D-4030-DB8A-7B20-321DF7A5C546}"/>
              </a:ext>
            </a:extLst>
          </p:cNvPr>
          <p:cNvPicPr>
            <a:picLocks noGrp="1" noChangeAspect="1"/>
          </p:cNvPicPr>
          <p:nvPr>
            <p:ph type="pic" sz="quarter" idx="20"/>
          </p:nvPr>
        </p:nvPicPr>
        <p:blipFill>
          <a:blip r:embed="rId3"/>
          <a:srcRect t="6326" b="6326"/>
          <a:stretch/>
        </p:blipFill>
        <p:spPr>
          <a:xfrm>
            <a:off x="7519850" y="305482"/>
            <a:ext cx="2976353" cy="1730321"/>
          </a:xfrm>
        </p:spPr>
      </p:pic>
      <p:pic>
        <p:nvPicPr>
          <p:cNvPr id="17" name="Bildplatzhalter 16">
            <a:extLst>
              <a:ext uri="{FF2B5EF4-FFF2-40B4-BE49-F238E27FC236}">
                <a16:creationId xmlns:a16="http://schemas.microsoft.com/office/drawing/2014/main" id="{792B20CF-734E-D59C-C6F1-434065DB2C5E}"/>
              </a:ext>
            </a:extLst>
          </p:cNvPr>
          <p:cNvPicPr>
            <a:picLocks noGrp="1" noChangeAspect="1"/>
          </p:cNvPicPr>
          <p:nvPr>
            <p:ph type="pic" sz="quarter" idx="21"/>
          </p:nvPr>
        </p:nvPicPr>
        <p:blipFill>
          <a:blip r:embed="rId4"/>
          <a:srcRect t="20932" b="20932"/>
          <a:stretch/>
        </p:blipFill>
        <p:spPr>
          <a:xfrm>
            <a:off x="7519850" y="2331937"/>
            <a:ext cx="2976353" cy="1730321"/>
          </a:xfrm>
        </p:spPr>
      </p:pic>
      <p:sp>
        <p:nvSpPr>
          <p:cNvPr id="39" name="Bildplatzhalter 38">
            <a:extLst>
              <a:ext uri="{FF2B5EF4-FFF2-40B4-BE49-F238E27FC236}">
                <a16:creationId xmlns:a16="http://schemas.microsoft.com/office/drawing/2014/main" id="{3BCFD64D-5B25-E77E-B63B-28AD236D76F4}"/>
              </a:ext>
            </a:extLst>
          </p:cNvPr>
          <p:cNvSpPr>
            <a:spLocks noGrp="1"/>
          </p:cNvSpPr>
          <p:nvPr>
            <p:ph type="pic" sz="quarter" idx="22"/>
          </p:nvPr>
        </p:nvSpPr>
        <p:spPr/>
        <p:txBody>
          <a:bodyPr/>
          <a:lstStyle/>
          <a:p>
            <a:endParaRPr lang="en-GB" noProof="0" dirty="0"/>
          </a:p>
        </p:txBody>
      </p:sp>
      <p:sp>
        <p:nvSpPr>
          <p:cNvPr id="6" name="Titel 5">
            <a:extLst>
              <a:ext uri="{FF2B5EF4-FFF2-40B4-BE49-F238E27FC236}">
                <a16:creationId xmlns:a16="http://schemas.microsoft.com/office/drawing/2014/main" id="{2C159AAF-ECA3-FA15-AD81-5C6E84913AA9}"/>
              </a:ext>
            </a:extLst>
          </p:cNvPr>
          <p:cNvSpPr>
            <a:spLocks noGrp="1"/>
          </p:cNvSpPr>
          <p:nvPr>
            <p:ph type="title"/>
          </p:nvPr>
        </p:nvSpPr>
        <p:spPr>
          <a:xfrm>
            <a:off x="305592" y="252968"/>
            <a:ext cx="6911782" cy="290886"/>
          </a:xfrm>
        </p:spPr>
        <p:txBody>
          <a:bodyPr/>
          <a:lstStyle/>
          <a:p>
            <a:r>
              <a:rPr lang="en-GB" noProof="0" dirty="0"/>
              <a:t>OnePager / strategy Slide</a:t>
            </a:r>
          </a:p>
        </p:txBody>
      </p:sp>
      <p:sp>
        <p:nvSpPr>
          <p:cNvPr id="7" name="Textplatzhalter 6">
            <a:extLst>
              <a:ext uri="{FF2B5EF4-FFF2-40B4-BE49-F238E27FC236}">
                <a16:creationId xmlns:a16="http://schemas.microsoft.com/office/drawing/2014/main" id="{946427A8-34E8-128F-DBBB-08723759B597}"/>
              </a:ext>
            </a:extLst>
          </p:cNvPr>
          <p:cNvSpPr>
            <a:spLocks noGrp="1"/>
          </p:cNvSpPr>
          <p:nvPr>
            <p:ph type="body" sz="quarter" idx="12"/>
          </p:nvPr>
        </p:nvSpPr>
        <p:spPr>
          <a:xfrm>
            <a:off x="290024" y="620761"/>
            <a:ext cx="6927350" cy="207107"/>
          </a:xfrm>
        </p:spPr>
        <p:txBody>
          <a:bodyPr/>
          <a:lstStyle/>
          <a:p>
            <a:r>
              <a:rPr lang="en-GB" noProof="0" dirty="0"/>
              <a:t>Please use only for this purpose</a:t>
            </a:r>
          </a:p>
        </p:txBody>
      </p:sp>
      <p:sp>
        <p:nvSpPr>
          <p:cNvPr id="8" name="Textplatzhalter 7">
            <a:extLst>
              <a:ext uri="{FF2B5EF4-FFF2-40B4-BE49-F238E27FC236}">
                <a16:creationId xmlns:a16="http://schemas.microsoft.com/office/drawing/2014/main" id="{4140DFBC-2EEA-489F-D177-24B6B6CAD2A0}"/>
              </a:ext>
            </a:extLst>
          </p:cNvPr>
          <p:cNvSpPr>
            <a:spLocks noGrp="1"/>
          </p:cNvSpPr>
          <p:nvPr>
            <p:ph type="body" sz="quarter" idx="23"/>
          </p:nvPr>
        </p:nvSpPr>
        <p:spPr>
          <a:xfrm>
            <a:off x="10698163" y="687388"/>
            <a:ext cx="1203325" cy="1348415"/>
          </a:xfrm>
        </p:spPr>
        <p:txBody>
          <a:body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consectetuer</a:t>
            </a:r>
            <a:r>
              <a:rPr lang="en-GB" noProof="0" dirty="0"/>
              <a:t> </a:t>
            </a:r>
            <a:r>
              <a:rPr lang="en-GB" noProof="0" dirty="0" err="1"/>
              <a:t>adipiscing</a:t>
            </a:r>
            <a:r>
              <a:rPr lang="en-GB" noProof="0" dirty="0"/>
              <a:t> </a:t>
            </a:r>
            <a:r>
              <a:rPr lang="en-GB" noProof="0" dirty="0" err="1"/>
              <a:t>elit</a:t>
            </a:r>
            <a:r>
              <a:rPr lang="en-GB" noProof="0" dirty="0"/>
              <a:t>.</a:t>
            </a:r>
          </a:p>
        </p:txBody>
      </p:sp>
      <p:sp>
        <p:nvSpPr>
          <p:cNvPr id="9" name="Textplatzhalter 8">
            <a:extLst>
              <a:ext uri="{FF2B5EF4-FFF2-40B4-BE49-F238E27FC236}">
                <a16:creationId xmlns:a16="http://schemas.microsoft.com/office/drawing/2014/main" id="{2124EEA8-0EB0-01EF-F46B-09F08B81CE2A}"/>
              </a:ext>
            </a:extLst>
          </p:cNvPr>
          <p:cNvSpPr>
            <a:spLocks noGrp="1"/>
          </p:cNvSpPr>
          <p:nvPr>
            <p:ph type="body" sz="quarter" idx="24"/>
          </p:nvPr>
        </p:nvSpPr>
        <p:spPr>
          <a:xfrm>
            <a:off x="10698163" y="2704318"/>
            <a:ext cx="1203325" cy="1348415"/>
          </a:xfrm>
        </p:spPr>
        <p:txBody>
          <a:body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consectetuer</a:t>
            </a:r>
            <a:r>
              <a:rPr lang="en-GB" noProof="0" dirty="0"/>
              <a:t> </a:t>
            </a:r>
            <a:r>
              <a:rPr lang="en-GB" noProof="0" dirty="0" err="1"/>
              <a:t>adipiscing</a:t>
            </a:r>
            <a:r>
              <a:rPr lang="en-GB" noProof="0" dirty="0"/>
              <a:t> </a:t>
            </a:r>
            <a:r>
              <a:rPr lang="en-GB" noProof="0" dirty="0" err="1"/>
              <a:t>elit</a:t>
            </a:r>
            <a:r>
              <a:rPr lang="en-GB" noProof="0" dirty="0"/>
              <a:t>.</a:t>
            </a:r>
          </a:p>
        </p:txBody>
      </p:sp>
      <p:sp>
        <p:nvSpPr>
          <p:cNvPr id="40" name="Textplatzhalter 39">
            <a:extLst>
              <a:ext uri="{FF2B5EF4-FFF2-40B4-BE49-F238E27FC236}">
                <a16:creationId xmlns:a16="http://schemas.microsoft.com/office/drawing/2014/main" id="{944D182E-2437-592D-DF31-FB59F8B7DA69}"/>
              </a:ext>
            </a:extLst>
          </p:cNvPr>
          <p:cNvSpPr>
            <a:spLocks noGrp="1"/>
          </p:cNvSpPr>
          <p:nvPr>
            <p:ph type="body" sz="quarter" idx="25"/>
          </p:nvPr>
        </p:nvSpPr>
        <p:spPr/>
        <p:txBody>
          <a:body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consectetuer</a:t>
            </a:r>
            <a:r>
              <a:rPr lang="en-GB" noProof="0" dirty="0"/>
              <a:t> </a:t>
            </a:r>
            <a:r>
              <a:rPr lang="en-GB" noProof="0" dirty="0" err="1"/>
              <a:t>adipiscing</a:t>
            </a:r>
            <a:r>
              <a:rPr lang="en-GB" noProof="0" dirty="0"/>
              <a:t> </a:t>
            </a:r>
            <a:r>
              <a:rPr lang="en-GB" noProof="0" dirty="0" err="1"/>
              <a:t>elit</a:t>
            </a:r>
            <a:r>
              <a:rPr lang="en-GB" noProof="0" dirty="0"/>
              <a:t>.</a:t>
            </a:r>
          </a:p>
        </p:txBody>
      </p:sp>
      <p:sp>
        <p:nvSpPr>
          <p:cNvPr id="2" name="Fußzeilenplatzhalter 1">
            <a:extLst>
              <a:ext uri="{FF2B5EF4-FFF2-40B4-BE49-F238E27FC236}">
                <a16:creationId xmlns:a16="http://schemas.microsoft.com/office/drawing/2014/main" id="{73150852-50B8-12F7-C825-8E919572F01F}"/>
              </a:ext>
            </a:extLst>
          </p:cNvPr>
          <p:cNvSpPr>
            <a:spLocks noGrp="1"/>
          </p:cNvSpPr>
          <p:nvPr>
            <p:ph type="ftr" sz="quarter" idx="27"/>
          </p:nvPr>
        </p:nvSpPr>
        <p:spPr>
          <a:xfrm>
            <a:off x="-71743" y="667"/>
            <a:ext cx="36000" cy="36000"/>
          </a:xfrm>
        </p:spPr>
        <p:txBody>
          <a:bodyPr/>
          <a:lstStyle/>
          <a:p>
            <a:r>
              <a:rPr lang="en-GB" noProof="0" dirty="0"/>
              <a:t>NAME OF PRESENTATION</a:t>
            </a:r>
          </a:p>
        </p:txBody>
      </p:sp>
      <p:sp>
        <p:nvSpPr>
          <p:cNvPr id="3" name="Foliennummernplatzhalter 2">
            <a:extLst>
              <a:ext uri="{FF2B5EF4-FFF2-40B4-BE49-F238E27FC236}">
                <a16:creationId xmlns:a16="http://schemas.microsoft.com/office/drawing/2014/main" id="{14535F29-3896-744D-928D-9CE290813EE1}"/>
              </a:ext>
            </a:extLst>
          </p:cNvPr>
          <p:cNvSpPr>
            <a:spLocks noGrp="1"/>
          </p:cNvSpPr>
          <p:nvPr>
            <p:ph type="sldNum" sz="quarter" idx="28"/>
          </p:nvPr>
        </p:nvSpPr>
        <p:spPr>
          <a:xfrm>
            <a:off x="-71743" y="667"/>
            <a:ext cx="36000" cy="36000"/>
          </a:xfrm>
        </p:spPr>
        <p:txBody>
          <a:bodyPr/>
          <a:lstStyle/>
          <a:p>
            <a:r>
              <a:rPr lang="en-GB" noProof="0" dirty="0"/>
              <a:t>,</a:t>
            </a:r>
          </a:p>
        </p:txBody>
      </p:sp>
      <p:sp>
        <p:nvSpPr>
          <p:cNvPr id="41" name="Textplatzhalter 40">
            <a:extLst>
              <a:ext uri="{FF2B5EF4-FFF2-40B4-BE49-F238E27FC236}">
                <a16:creationId xmlns:a16="http://schemas.microsoft.com/office/drawing/2014/main" id="{E612E83F-A5EC-42DF-9DAA-A81F312DACCB}"/>
              </a:ext>
            </a:extLst>
          </p:cNvPr>
          <p:cNvSpPr>
            <a:spLocks noGrp="1"/>
          </p:cNvSpPr>
          <p:nvPr>
            <p:ph type="body" sz="quarter" idx="29"/>
          </p:nvPr>
        </p:nvSpPr>
        <p:spPr/>
        <p:txBody>
          <a:bodyPr/>
          <a:lstStyle/>
          <a:p>
            <a:endParaRPr lang="en-GB" noProof="0" dirty="0"/>
          </a:p>
        </p:txBody>
      </p:sp>
      <p:sp>
        <p:nvSpPr>
          <p:cNvPr id="42" name="Textplatzhalter 41">
            <a:extLst>
              <a:ext uri="{FF2B5EF4-FFF2-40B4-BE49-F238E27FC236}">
                <a16:creationId xmlns:a16="http://schemas.microsoft.com/office/drawing/2014/main" id="{6A3BF99E-64DC-F523-BFE5-BB48514DB9DB}"/>
              </a:ext>
            </a:extLst>
          </p:cNvPr>
          <p:cNvSpPr>
            <a:spLocks noGrp="1"/>
          </p:cNvSpPr>
          <p:nvPr>
            <p:ph type="body" sz="quarter" idx="32"/>
          </p:nvPr>
        </p:nvSpPr>
        <p:spPr/>
        <p:txBody>
          <a:bodyPr/>
          <a:lstStyle/>
          <a:p>
            <a:endParaRPr lang="en-GB" noProof="0" dirty="0"/>
          </a:p>
        </p:txBody>
      </p:sp>
      <p:sp>
        <p:nvSpPr>
          <p:cNvPr id="43" name="Textplatzhalter 42">
            <a:extLst>
              <a:ext uri="{FF2B5EF4-FFF2-40B4-BE49-F238E27FC236}">
                <a16:creationId xmlns:a16="http://schemas.microsoft.com/office/drawing/2014/main" id="{4ECE4454-672B-8B04-CDA8-24CC2E4289A0}"/>
              </a:ext>
            </a:extLst>
          </p:cNvPr>
          <p:cNvSpPr>
            <a:spLocks noGrp="1"/>
          </p:cNvSpPr>
          <p:nvPr>
            <p:ph type="body" sz="quarter" idx="33"/>
          </p:nvPr>
        </p:nvSpPr>
        <p:spPr/>
        <p:txBody>
          <a:bodyPr/>
          <a:lstStyle/>
          <a:p>
            <a:endParaRPr lang="en-GB" noProof="0" dirty="0"/>
          </a:p>
        </p:txBody>
      </p:sp>
    </p:spTree>
    <p:extLst>
      <p:ext uri="{BB962C8B-B14F-4D97-AF65-F5344CB8AC3E}">
        <p14:creationId xmlns:p14="http://schemas.microsoft.com/office/powerpoint/2010/main" val="2098572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6DAFBDDB-AB62-3522-113C-F5A757E6214C}"/>
              </a:ext>
            </a:extLst>
          </p:cNvPr>
          <p:cNvSpPr>
            <a:spLocks noGrp="1"/>
          </p:cNvSpPr>
          <p:nvPr>
            <p:ph type="pic" sz="quarter" idx="19"/>
          </p:nvPr>
        </p:nvSpPr>
        <p:spPr/>
        <p:txBody>
          <a:bodyPr/>
          <a:lstStyle/>
          <a:p>
            <a:endParaRPr lang="en-GB" noProof="0" dirty="0"/>
          </a:p>
        </p:txBody>
      </p:sp>
      <p:sp>
        <p:nvSpPr>
          <p:cNvPr id="17" name="Bildplatzhalter 16">
            <a:extLst>
              <a:ext uri="{FF2B5EF4-FFF2-40B4-BE49-F238E27FC236}">
                <a16:creationId xmlns:a16="http://schemas.microsoft.com/office/drawing/2014/main" id="{CEB240E2-CE68-5CB3-315A-588A81735059}"/>
              </a:ext>
            </a:extLst>
          </p:cNvPr>
          <p:cNvSpPr>
            <a:spLocks noGrp="1"/>
          </p:cNvSpPr>
          <p:nvPr>
            <p:ph type="pic" sz="quarter" idx="20"/>
          </p:nvPr>
        </p:nvSpPr>
        <p:spPr/>
        <p:txBody>
          <a:bodyPr/>
          <a:lstStyle/>
          <a:p>
            <a:endParaRPr lang="en-GB" noProof="0" dirty="0"/>
          </a:p>
        </p:txBody>
      </p:sp>
      <p:sp>
        <p:nvSpPr>
          <p:cNvPr id="18" name="Bildplatzhalter 17">
            <a:extLst>
              <a:ext uri="{FF2B5EF4-FFF2-40B4-BE49-F238E27FC236}">
                <a16:creationId xmlns:a16="http://schemas.microsoft.com/office/drawing/2014/main" id="{50EF150A-BA96-71D0-64C8-9328637A450E}"/>
              </a:ext>
            </a:extLst>
          </p:cNvPr>
          <p:cNvSpPr>
            <a:spLocks noGrp="1"/>
          </p:cNvSpPr>
          <p:nvPr>
            <p:ph type="pic" sz="quarter" idx="21"/>
          </p:nvPr>
        </p:nvSpPr>
        <p:spPr/>
        <p:txBody>
          <a:bodyPr/>
          <a:lstStyle/>
          <a:p>
            <a:endParaRPr lang="en-GB" noProof="0" dirty="0"/>
          </a:p>
        </p:txBody>
      </p:sp>
      <p:sp>
        <p:nvSpPr>
          <p:cNvPr id="19" name="Bildplatzhalter 18">
            <a:extLst>
              <a:ext uri="{FF2B5EF4-FFF2-40B4-BE49-F238E27FC236}">
                <a16:creationId xmlns:a16="http://schemas.microsoft.com/office/drawing/2014/main" id="{0A9D81C7-3F14-F69A-B2FC-BD6D3BDD7DDB}"/>
              </a:ext>
            </a:extLst>
          </p:cNvPr>
          <p:cNvSpPr>
            <a:spLocks noGrp="1"/>
          </p:cNvSpPr>
          <p:nvPr>
            <p:ph type="pic" sz="quarter" idx="22"/>
          </p:nvPr>
        </p:nvSpPr>
        <p:spPr/>
        <p:txBody>
          <a:bodyPr/>
          <a:lstStyle/>
          <a:p>
            <a:endParaRPr lang="en-GB" noProof="0" dirty="0"/>
          </a:p>
        </p:txBody>
      </p:sp>
      <p:sp>
        <p:nvSpPr>
          <p:cNvPr id="2" name="Titel 1">
            <a:extLst>
              <a:ext uri="{FF2B5EF4-FFF2-40B4-BE49-F238E27FC236}">
                <a16:creationId xmlns:a16="http://schemas.microsoft.com/office/drawing/2014/main" id="{FECBF331-58FB-A6FC-C618-65384DD132E7}"/>
              </a:ext>
            </a:extLst>
          </p:cNvPr>
          <p:cNvSpPr>
            <a:spLocks noGrp="1"/>
          </p:cNvSpPr>
          <p:nvPr>
            <p:ph type="title"/>
          </p:nvPr>
        </p:nvSpPr>
        <p:spPr>
          <a:xfrm>
            <a:off x="305592" y="5517925"/>
            <a:ext cx="6911782" cy="290886"/>
          </a:xfrm>
        </p:spPr>
        <p:txBody>
          <a:bodyPr/>
          <a:lstStyle/>
          <a:p>
            <a:r>
              <a:rPr lang="en-GB" noProof="0" dirty="0"/>
              <a:t>OnePager / strategy Slide</a:t>
            </a:r>
          </a:p>
        </p:txBody>
      </p:sp>
      <p:sp>
        <p:nvSpPr>
          <p:cNvPr id="3" name="Textplatzhalter 2">
            <a:extLst>
              <a:ext uri="{FF2B5EF4-FFF2-40B4-BE49-F238E27FC236}">
                <a16:creationId xmlns:a16="http://schemas.microsoft.com/office/drawing/2014/main" id="{DD2492A0-00C1-292C-19B1-A3B8D5F0EF9C}"/>
              </a:ext>
            </a:extLst>
          </p:cNvPr>
          <p:cNvSpPr>
            <a:spLocks noGrp="1"/>
          </p:cNvSpPr>
          <p:nvPr>
            <p:ph type="body" sz="quarter" idx="12"/>
          </p:nvPr>
        </p:nvSpPr>
        <p:spPr>
          <a:xfrm>
            <a:off x="290024" y="5885718"/>
            <a:ext cx="6927350" cy="207107"/>
          </a:xfrm>
        </p:spPr>
        <p:txBody>
          <a:bodyPr/>
          <a:lstStyle/>
          <a:p>
            <a:r>
              <a:rPr lang="en-GB" dirty="0"/>
              <a:t>Please use only for this purpose</a:t>
            </a:r>
          </a:p>
          <a:p>
            <a:endParaRPr lang="en-GB" noProof="0" dirty="0"/>
          </a:p>
        </p:txBody>
      </p:sp>
      <p:sp>
        <p:nvSpPr>
          <p:cNvPr id="8" name="Textplatzhalter 7">
            <a:extLst>
              <a:ext uri="{FF2B5EF4-FFF2-40B4-BE49-F238E27FC236}">
                <a16:creationId xmlns:a16="http://schemas.microsoft.com/office/drawing/2014/main" id="{502DD7B9-7041-AA2A-94B0-A0FC16CED553}"/>
              </a:ext>
            </a:extLst>
          </p:cNvPr>
          <p:cNvSpPr>
            <a:spLocks noGrp="1"/>
          </p:cNvSpPr>
          <p:nvPr>
            <p:ph type="body" sz="quarter" idx="23"/>
          </p:nvPr>
        </p:nvSpPr>
        <p:spPr>
          <a:xfrm>
            <a:off x="10698163" y="687388"/>
            <a:ext cx="1203325" cy="1348415"/>
          </a:xfrm>
        </p:spPr>
        <p:txBody>
          <a:body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consectetuer</a:t>
            </a:r>
            <a:r>
              <a:rPr lang="en-GB" noProof="0" dirty="0"/>
              <a:t> </a:t>
            </a:r>
            <a:r>
              <a:rPr lang="en-GB" noProof="0" dirty="0" err="1"/>
              <a:t>adipiscing</a:t>
            </a:r>
            <a:r>
              <a:rPr lang="en-GB" noProof="0" dirty="0"/>
              <a:t> </a:t>
            </a:r>
            <a:r>
              <a:rPr lang="en-GB" noProof="0" dirty="0" err="1"/>
              <a:t>elit</a:t>
            </a:r>
            <a:r>
              <a:rPr lang="en-GB" noProof="0" dirty="0"/>
              <a:t>.</a:t>
            </a:r>
          </a:p>
          <a:p>
            <a:endParaRPr lang="en-GB" noProof="0" dirty="0"/>
          </a:p>
        </p:txBody>
      </p:sp>
      <p:sp>
        <p:nvSpPr>
          <p:cNvPr id="9" name="Textplatzhalter 8">
            <a:extLst>
              <a:ext uri="{FF2B5EF4-FFF2-40B4-BE49-F238E27FC236}">
                <a16:creationId xmlns:a16="http://schemas.microsoft.com/office/drawing/2014/main" id="{90B01AAA-FF5B-0389-F665-B1BD9957FA37}"/>
              </a:ext>
            </a:extLst>
          </p:cNvPr>
          <p:cNvSpPr>
            <a:spLocks noGrp="1"/>
          </p:cNvSpPr>
          <p:nvPr>
            <p:ph type="body" sz="quarter" idx="24"/>
          </p:nvPr>
        </p:nvSpPr>
        <p:spPr>
          <a:xfrm>
            <a:off x="10698163" y="2704318"/>
            <a:ext cx="1203325" cy="1348415"/>
          </a:xfrm>
        </p:spPr>
        <p:txBody>
          <a:body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consectetuer</a:t>
            </a:r>
            <a:r>
              <a:rPr lang="en-GB" noProof="0" dirty="0"/>
              <a:t> </a:t>
            </a:r>
            <a:r>
              <a:rPr lang="en-GB" noProof="0" dirty="0" err="1"/>
              <a:t>adipiscing</a:t>
            </a:r>
            <a:r>
              <a:rPr lang="en-GB" noProof="0" dirty="0"/>
              <a:t> </a:t>
            </a:r>
            <a:r>
              <a:rPr lang="en-GB" noProof="0" dirty="0" err="1"/>
              <a:t>elit</a:t>
            </a:r>
            <a:r>
              <a:rPr lang="en-GB" noProof="0" dirty="0"/>
              <a:t>.</a:t>
            </a:r>
          </a:p>
          <a:p>
            <a:endParaRPr lang="en-GB" noProof="0" dirty="0"/>
          </a:p>
        </p:txBody>
      </p:sp>
      <p:sp>
        <p:nvSpPr>
          <p:cNvPr id="10" name="Textplatzhalter 9">
            <a:extLst>
              <a:ext uri="{FF2B5EF4-FFF2-40B4-BE49-F238E27FC236}">
                <a16:creationId xmlns:a16="http://schemas.microsoft.com/office/drawing/2014/main" id="{F8EAA1CD-B0C0-9C35-B3DB-03BD37F56DAF}"/>
              </a:ext>
            </a:extLst>
          </p:cNvPr>
          <p:cNvSpPr>
            <a:spLocks noGrp="1"/>
          </p:cNvSpPr>
          <p:nvPr>
            <p:ph type="body" sz="quarter" idx="25"/>
          </p:nvPr>
        </p:nvSpPr>
        <p:spPr>
          <a:xfrm>
            <a:off x="10698163" y="4710429"/>
            <a:ext cx="1203325" cy="1348415"/>
          </a:xfrm>
        </p:spPr>
        <p:txBody>
          <a:body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consectetuer</a:t>
            </a:r>
            <a:r>
              <a:rPr lang="en-GB" noProof="0" dirty="0"/>
              <a:t> </a:t>
            </a:r>
            <a:r>
              <a:rPr lang="en-GB" noProof="0" dirty="0" err="1"/>
              <a:t>adipiscing</a:t>
            </a:r>
            <a:r>
              <a:rPr lang="en-GB" noProof="0" dirty="0"/>
              <a:t> </a:t>
            </a:r>
            <a:r>
              <a:rPr lang="en-GB" noProof="0" dirty="0" err="1"/>
              <a:t>elit</a:t>
            </a:r>
            <a:r>
              <a:rPr lang="en-GB" noProof="0" dirty="0"/>
              <a:t>.</a:t>
            </a:r>
          </a:p>
          <a:p>
            <a:endParaRPr lang="en-GB" noProof="0" dirty="0"/>
          </a:p>
        </p:txBody>
      </p:sp>
      <p:sp>
        <p:nvSpPr>
          <p:cNvPr id="12" name="Fußzeilenplatzhalter 11">
            <a:extLst>
              <a:ext uri="{FF2B5EF4-FFF2-40B4-BE49-F238E27FC236}">
                <a16:creationId xmlns:a16="http://schemas.microsoft.com/office/drawing/2014/main" id="{B0ACF392-7189-FBA6-5643-1CE2E41D6783}"/>
              </a:ext>
            </a:extLst>
          </p:cNvPr>
          <p:cNvSpPr>
            <a:spLocks noGrp="1"/>
          </p:cNvSpPr>
          <p:nvPr>
            <p:ph type="ftr" sz="quarter" idx="27"/>
          </p:nvPr>
        </p:nvSpPr>
        <p:spPr>
          <a:xfrm>
            <a:off x="-71743" y="667"/>
            <a:ext cx="36000" cy="36000"/>
          </a:xfrm>
        </p:spPr>
        <p:txBody>
          <a:bodyPr/>
          <a:lstStyle/>
          <a:p>
            <a:r>
              <a:rPr lang="en-GB" noProof="0" dirty="0"/>
              <a:t>NAME OF PRESENTATION</a:t>
            </a:r>
          </a:p>
        </p:txBody>
      </p:sp>
      <p:sp>
        <p:nvSpPr>
          <p:cNvPr id="13" name="Foliennummernplatzhalter 12">
            <a:extLst>
              <a:ext uri="{FF2B5EF4-FFF2-40B4-BE49-F238E27FC236}">
                <a16:creationId xmlns:a16="http://schemas.microsoft.com/office/drawing/2014/main" id="{3DD4C4E4-26D1-B437-A9C3-A3509CFC4B25}"/>
              </a:ext>
            </a:extLst>
          </p:cNvPr>
          <p:cNvSpPr>
            <a:spLocks noGrp="1"/>
          </p:cNvSpPr>
          <p:nvPr>
            <p:ph type="sldNum" sz="quarter" idx="28"/>
          </p:nvPr>
        </p:nvSpPr>
        <p:spPr>
          <a:xfrm>
            <a:off x="-71743" y="667"/>
            <a:ext cx="36000" cy="36000"/>
          </a:xfrm>
        </p:spPr>
        <p:txBody>
          <a:bodyPr/>
          <a:lstStyle/>
          <a:p>
            <a:r>
              <a:rPr lang="en-GB" noProof="0" dirty="0"/>
              <a:t>,</a:t>
            </a:r>
          </a:p>
        </p:txBody>
      </p:sp>
      <p:sp>
        <p:nvSpPr>
          <p:cNvPr id="20" name="Textplatzhalter 19">
            <a:extLst>
              <a:ext uri="{FF2B5EF4-FFF2-40B4-BE49-F238E27FC236}">
                <a16:creationId xmlns:a16="http://schemas.microsoft.com/office/drawing/2014/main" id="{426A8B29-492C-CB79-9F96-4560DA0E61AB}"/>
              </a:ext>
            </a:extLst>
          </p:cNvPr>
          <p:cNvSpPr>
            <a:spLocks noGrp="1"/>
          </p:cNvSpPr>
          <p:nvPr>
            <p:ph type="body" sz="quarter" idx="29"/>
          </p:nvPr>
        </p:nvSpPr>
        <p:spPr/>
        <p:txBody>
          <a:bodyPr/>
          <a:lstStyle/>
          <a:p>
            <a:endParaRPr lang="en-GB" noProof="0" dirty="0"/>
          </a:p>
        </p:txBody>
      </p:sp>
      <p:sp>
        <p:nvSpPr>
          <p:cNvPr id="21" name="Textplatzhalter 20">
            <a:extLst>
              <a:ext uri="{FF2B5EF4-FFF2-40B4-BE49-F238E27FC236}">
                <a16:creationId xmlns:a16="http://schemas.microsoft.com/office/drawing/2014/main" id="{E386E9E4-C6EA-7970-54AE-22BD6BD8648E}"/>
              </a:ext>
            </a:extLst>
          </p:cNvPr>
          <p:cNvSpPr>
            <a:spLocks noGrp="1"/>
          </p:cNvSpPr>
          <p:nvPr>
            <p:ph type="body" sz="quarter" idx="32"/>
          </p:nvPr>
        </p:nvSpPr>
        <p:spPr/>
        <p:txBody>
          <a:bodyPr/>
          <a:lstStyle/>
          <a:p>
            <a:endParaRPr lang="en-GB" noProof="0" dirty="0"/>
          </a:p>
        </p:txBody>
      </p:sp>
      <p:sp>
        <p:nvSpPr>
          <p:cNvPr id="22" name="Textplatzhalter 21">
            <a:extLst>
              <a:ext uri="{FF2B5EF4-FFF2-40B4-BE49-F238E27FC236}">
                <a16:creationId xmlns:a16="http://schemas.microsoft.com/office/drawing/2014/main" id="{09F3BAE0-BBFF-D729-556A-9BAA2BBF4B1C}"/>
              </a:ext>
            </a:extLst>
          </p:cNvPr>
          <p:cNvSpPr>
            <a:spLocks noGrp="1"/>
          </p:cNvSpPr>
          <p:nvPr>
            <p:ph type="body" sz="quarter" idx="33"/>
          </p:nvPr>
        </p:nvSpPr>
        <p:spPr/>
        <p:txBody>
          <a:bodyPr/>
          <a:lstStyle/>
          <a:p>
            <a:endParaRPr lang="en-GB" noProof="0" dirty="0"/>
          </a:p>
        </p:txBody>
      </p:sp>
    </p:spTree>
    <p:extLst>
      <p:ext uri="{BB962C8B-B14F-4D97-AF65-F5344CB8AC3E}">
        <p14:creationId xmlns:p14="http://schemas.microsoft.com/office/powerpoint/2010/main" val="3857132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Bildplatzhalter 51">
            <a:extLst>
              <a:ext uri="{FF2B5EF4-FFF2-40B4-BE49-F238E27FC236}">
                <a16:creationId xmlns:a16="http://schemas.microsoft.com/office/drawing/2014/main" id="{0F732EB2-02F6-7AAF-F8F5-B8EE53A07D73}"/>
              </a:ext>
            </a:extLst>
          </p:cNvPr>
          <p:cNvSpPr>
            <a:spLocks noGrp="1"/>
          </p:cNvSpPr>
          <p:nvPr>
            <p:ph type="pic" sz="quarter" idx="19"/>
          </p:nvPr>
        </p:nvSpPr>
        <p:spPr/>
        <p:txBody>
          <a:bodyPr/>
          <a:lstStyle/>
          <a:p>
            <a:endParaRPr lang="en-GB" noProof="0" dirty="0"/>
          </a:p>
        </p:txBody>
      </p:sp>
      <p:sp>
        <p:nvSpPr>
          <p:cNvPr id="53" name="Bildplatzhalter 52">
            <a:extLst>
              <a:ext uri="{FF2B5EF4-FFF2-40B4-BE49-F238E27FC236}">
                <a16:creationId xmlns:a16="http://schemas.microsoft.com/office/drawing/2014/main" id="{4970F859-C1E7-9961-2E2C-873AD676C7C9}"/>
              </a:ext>
            </a:extLst>
          </p:cNvPr>
          <p:cNvSpPr>
            <a:spLocks noGrp="1"/>
          </p:cNvSpPr>
          <p:nvPr>
            <p:ph type="pic" sz="quarter" idx="20"/>
          </p:nvPr>
        </p:nvSpPr>
        <p:spPr/>
        <p:txBody>
          <a:bodyPr/>
          <a:lstStyle/>
          <a:p>
            <a:endParaRPr lang="en-GB" noProof="0" dirty="0"/>
          </a:p>
        </p:txBody>
      </p:sp>
      <p:sp>
        <p:nvSpPr>
          <p:cNvPr id="54" name="Bildplatzhalter 53">
            <a:extLst>
              <a:ext uri="{FF2B5EF4-FFF2-40B4-BE49-F238E27FC236}">
                <a16:creationId xmlns:a16="http://schemas.microsoft.com/office/drawing/2014/main" id="{D9CE14E9-0AB5-1DB5-B504-A9AF0DD74BA3}"/>
              </a:ext>
            </a:extLst>
          </p:cNvPr>
          <p:cNvSpPr>
            <a:spLocks noGrp="1"/>
          </p:cNvSpPr>
          <p:nvPr>
            <p:ph type="pic" sz="quarter" idx="21"/>
          </p:nvPr>
        </p:nvSpPr>
        <p:spPr/>
        <p:txBody>
          <a:bodyPr/>
          <a:lstStyle/>
          <a:p>
            <a:endParaRPr lang="en-GB" noProof="0" dirty="0"/>
          </a:p>
        </p:txBody>
      </p:sp>
      <p:sp>
        <p:nvSpPr>
          <p:cNvPr id="55" name="Bildplatzhalter 54">
            <a:extLst>
              <a:ext uri="{FF2B5EF4-FFF2-40B4-BE49-F238E27FC236}">
                <a16:creationId xmlns:a16="http://schemas.microsoft.com/office/drawing/2014/main" id="{87522BC5-DAAF-2EBA-5468-61364E54E178}"/>
              </a:ext>
            </a:extLst>
          </p:cNvPr>
          <p:cNvSpPr>
            <a:spLocks noGrp="1"/>
          </p:cNvSpPr>
          <p:nvPr>
            <p:ph type="pic" sz="quarter" idx="22"/>
          </p:nvPr>
        </p:nvSpPr>
        <p:spPr/>
        <p:txBody>
          <a:bodyPr/>
          <a:lstStyle/>
          <a:p>
            <a:endParaRPr lang="en-GB" noProof="0" dirty="0"/>
          </a:p>
        </p:txBody>
      </p:sp>
      <p:sp>
        <p:nvSpPr>
          <p:cNvPr id="2" name="Titel 1">
            <a:extLst>
              <a:ext uri="{FF2B5EF4-FFF2-40B4-BE49-F238E27FC236}">
                <a16:creationId xmlns:a16="http://schemas.microsoft.com/office/drawing/2014/main" id="{73D90ECD-4BE3-6211-87A8-F31FB4F57EAB}"/>
              </a:ext>
            </a:extLst>
          </p:cNvPr>
          <p:cNvSpPr>
            <a:spLocks noGrp="1"/>
          </p:cNvSpPr>
          <p:nvPr>
            <p:ph type="title"/>
          </p:nvPr>
        </p:nvSpPr>
        <p:spPr>
          <a:xfrm>
            <a:off x="305592" y="252968"/>
            <a:ext cx="6911782" cy="290886"/>
          </a:xfrm>
        </p:spPr>
        <p:txBody>
          <a:bodyPr/>
          <a:lstStyle/>
          <a:p>
            <a:r>
              <a:rPr lang="en-GB" noProof="0" dirty="0"/>
              <a:t>OnePager / strategy Slide</a:t>
            </a:r>
          </a:p>
        </p:txBody>
      </p:sp>
      <p:sp>
        <p:nvSpPr>
          <p:cNvPr id="3" name="Textplatzhalter 2">
            <a:extLst>
              <a:ext uri="{FF2B5EF4-FFF2-40B4-BE49-F238E27FC236}">
                <a16:creationId xmlns:a16="http://schemas.microsoft.com/office/drawing/2014/main" id="{6C22157D-CCF8-C906-3EFE-F327FC48B2AB}"/>
              </a:ext>
            </a:extLst>
          </p:cNvPr>
          <p:cNvSpPr>
            <a:spLocks noGrp="1"/>
          </p:cNvSpPr>
          <p:nvPr>
            <p:ph type="body" sz="quarter" idx="12"/>
          </p:nvPr>
        </p:nvSpPr>
        <p:spPr>
          <a:xfrm>
            <a:off x="290024" y="620761"/>
            <a:ext cx="6927350" cy="207107"/>
          </a:xfrm>
        </p:spPr>
        <p:txBody>
          <a:bodyPr/>
          <a:lstStyle/>
          <a:p>
            <a:r>
              <a:rPr lang="en-GB" dirty="0"/>
              <a:t>Please use only for this purpose</a:t>
            </a:r>
          </a:p>
        </p:txBody>
      </p:sp>
      <p:sp>
        <p:nvSpPr>
          <p:cNvPr id="8" name="Textplatzhalter 7">
            <a:extLst>
              <a:ext uri="{FF2B5EF4-FFF2-40B4-BE49-F238E27FC236}">
                <a16:creationId xmlns:a16="http://schemas.microsoft.com/office/drawing/2014/main" id="{1196B0E9-64E6-43DD-9A12-BCF42DDD6EC4}"/>
              </a:ext>
            </a:extLst>
          </p:cNvPr>
          <p:cNvSpPr>
            <a:spLocks noGrp="1"/>
          </p:cNvSpPr>
          <p:nvPr>
            <p:ph type="body" sz="quarter" idx="23"/>
          </p:nvPr>
        </p:nvSpPr>
        <p:spPr>
          <a:xfrm>
            <a:off x="10698163" y="687388"/>
            <a:ext cx="1203325" cy="1348415"/>
          </a:xfrm>
        </p:spPr>
        <p:txBody>
          <a:body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consectetuer</a:t>
            </a:r>
            <a:r>
              <a:rPr lang="en-GB" noProof="0" dirty="0"/>
              <a:t> </a:t>
            </a:r>
            <a:r>
              <a:rPr lang="en-GB" noProof="0" dirty="0" err="1"/>
              <a:t>adipiscing</a:t>
            </a:r>
            <a:r>
              <a:rPr lang="en-GB" noProof="0" dirty="0"/>
              <a:t> </a:t>
            </a:r>
            <a:r>
              <a:rPr lang="en-GB" noProof="0" dirty="0" err="1"/>
              <a:t>elit</a:t>
            </a:r>
            <a:r>
              <a:rPr lang="en-GB" noProof="0" dirty="0"/>
              <a:t>.</a:t>
            </a:r>
          </a:p>
        </p:txBody>
      </p:sp>
      <p:sp>
        <p:nvSpPr>
          <p:cNvPr id="9" name="Textplatzhalter 8">
            <a:extLst>
              <a:ext uri="{FF2B5EF4-FFF2-40B4-BE49-F238E27FC236}">
                <a16:creationId xmlns:a16="http://schemas.microsoft.com/office/drawing/2014/main" id="{B191ED28-EF02-7427-DF90-81D8A17CF92D}"/>
              </a:ext>
            </a:extLst>
          </p:cNvPr>
          <p:cNvSpPr>
            <a:spLocks noGrp="1"/>
          </p:cNvSpPr>
          <p:nvPr>
            <p:ph type="body" sz="quarter" idx="24"/>
          </p:nvPr>
        </p:nvSpPr>
        <p:spPr>
          <a:xfrm>
            <a:off x="10698163" y="2704318"/>
            <a:ext cx="1203325" cy="1348415"/>
          </a:xfrm>
        </p:spPr>
        <p:txBody>
          <a:body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consectetuer</a:t>
            </a:r>
            <a:r>
              <a:rPr lang="en-GB" noProof="0" dirty="0"/>
              <a:t> </a:t>
            </a:r>
            <a:r>
              <a:rPr lang="en-GB" noProof="0" dirty="0" err="1"/>
              <a:t>adipiscing</a:t>
            </a:r>
            <a:r>
              <a:rPr lang="en-GB" noProof="0" dirty="0"/>
              <a:t> </a:t>
            </a:r>
            <a:r>
              <a:rPr lang="en-GB" noProof="0" dirty="0" err="1"/>
              <a:t>elit</a:t>
            </a:r>
            <a:r>
              <a:rPr lang="en-GB" noProof="0" dirty="0"/>
              <a:t>.</a:t>
            </a:r>
          </a:p>
        </p:txBody>
      </p:sp>
      <p:sp>
        <p:nvSpPr>
          <p:cNvPr id="10" name="Textplatzhalter 9">
            <a:extLst>
              <a:ext uri="{FF2B5EF4-FFF2-40B4-BE49-F238E27FC236}">
                <a16:creationId xmlns:a16="http://schemas.microsoft.com/office/drawing/2014/main" id="{15169168-514D-7F50-DE15-1284BD5CE802}"/>
              </a:ext>
            </a:extLst>
          </p:cNvPr>
          <p:cNvSpPr>
            <a:spLocks noGrp="1"/>
          </p:cNvSpPr>
          <p:nvPr>
            <p:ph type="body" sz="quarter" idx="25"/>
          </p:nvPr>
        </p:nvSpPr>
        <p:spPr>
          <a:xfrm>
            <a:off x="10698163" y="4710429"/>
            <a:ext cx="1203325" cy="1348415"/>
          </a:xfrm>
        </p:spPr>
        <p:txBody>
          <a:body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consectetuer</a:t>
            </a:r>
            <a:r>
              <a:rPr lang="en-GB" noProof="0" dirty="0"/>
              <a:t> </a:t>
            </a:r>
            <a:r>
              <a:rPr lang="en-GB" noProof="0" dirty="0" err="1"/>
              <a:t>adipiscing</a:t>
            </a:r>
            <a:r>
              <a:rPr lang="en-GB" noProof="0" dirty="0"/>
              <a:t> </a:t>
            </a:r>
            <a:r>
              <a:rPr lang="en-GB" noProof="0" dirty="0" err="1"/>
              <a:t>elit</a:t>
            </a:r>
            <a:r>
              <a:rPr lang="en-GB" noProof="0" dirty="0"/>
              <a:t>.</a:t>
            </a:r>
          </a:p>
        </p:txBody>
      </p:sp>
      <p:sp>
        <p:nvSpPr>
          <p:cNvPr id="12" name="Fußzeilenplatzhalter 11">
            <a:extLst>
              <a:ext uri="{FF2B5EF4-FFF2-40B4-BE49-F238E27FC236}">
                <a16:creationId xmlns:a16="http://schemas.microsoft.com/office/drawing/2014/main" id="{88460EED-F043-A33F-44C7-5CAD4680C1A0}"/>
              </a:ext>
            </a:extLst>
          </p:cNvPr>
          <p:cNvSpPr>
            <a:spLocks noGrp="1"/>
          </p:cNvSpPr>
          <p:nvPr>
            <p:ph type="ftr" sz="quarter" idx="27"/>
          </p:nvPr>
        </p:nvSpPr>
        <p:spPr>
          <a:xfrm>
            <a:off x="-71743" y="667"/>
            <a:ext cx="36000" cy="36000"/>
          </a:xfrm>
        </p:spPr>
        <p:txBody>
          <a:bodyPr/>
          <a:lstStyle/>
          <a:p>
            <a:r>
              <a:rPr lang="en-GB" noProof="0" dirty="0"/>
              <a:t>NAME OF PRESENTATION</a:t>
            </a:r>
          </a:p>
        </p:txBody>
      </p:sp>
      <p:sp>
        <p:nvSpPr>
          <p:cNvPr id="13" name="Foliennummernplatzhalter 12">
            <a:extLst>
              <a:ext uri="{FF2B5EF4-FFF2-40B4-BE49-F238E27FC236}">
                <a16:creationId xmlns:a16="http://schemas.microsoft.com/office/drawing/2014/main" id="{58964238-C9AE-2F47-3335-06D1B66D22A9}"/>
              </a:ext>
            </a:extLst>
          </p:cNvPr>
          <p:cNvSpPr>
            <a:spLocks noGrp="1"/>
          </p:cNvSpPr>
          <p:nvPr>
            <p:ph type="sldNum" sz="quarter" idx="28"/>
          </p:nvPr>
        </p:nvSpPr>
        <p:spPr>
          <a:xfrm>
            <a:off x="-71743" y="667"/>
            <a:ext cx="36000" cy="36000"/>
          </a:xfrm>
        </p:spPr>
        <p:txBody>
          <a:bodyPr/>
          <a:lstStyle/>
          <a:p>
            <a:r>
              <a:rPr lang="en-GB" noProof="0" dirty="0"/>
              <a:t>,</a:t>
            </a:r>
          </a:p>
        </p:txBody>
      </p:sp>
      <p:sp>
        <p:nvSpPr>
          <p:cNvPr id="56" name="Textplatzhalter 55">
            <a:extLst>
              <a:ext uri="{FF2B5EF4-FFF2-40B4-BE49-F238E27FC236}">
                <a16:creationId xmlns:a16="http://schemas.microsoft.com/office/drawing/2014/main" id="{FD4A3BBF-B756-D633-1152-535812FC7D61}"/>
              </a:ext>
            </a:extLst>
          </p:cNvPr>
          <p:cNvSpPr>
            <a:spLocks noGrp="1"/>
          </p:cNvSpPr>
          <p:nvPr>
            <p:ph type="body" sz="quarter" idx="29"/>
          </p:nvPr>
        </p:nvSpPr>
        <p:spPr/>
        <p:txBody>
          <a:bodyPr/>
          <a:lstStyle/>
          <a:p>
            <a:endParaRPr lang="en-GB" noProof="0" dirty="0"/>
          </a:p>
        </p:txBody>
      </p:sp>
      <p:sp>
        <p:nvSpPr>
          <p:cNvPr id="57" name="Textplatzhalter 56">
            <a:extLst>
              <a:ext uri="{FF2B5EF4-FFF2-40B4-BE49-F238E27FC236}">
                <a16:creationId xmlns:a16="http://schemas.microsoft.com/office/drawing/2014/main" id="{5FDB858E-9FB0-290E-BC43-2DEA053A0A07}"/>
              </a:ext>
            </a:extLst>
          </p:cNvPr>
          <p:cNvSpPr>
            <a:spLocks noGrp="1"/>
          </p:cNvSpPr>
          <p:nvPr>
            <p:ph type="body" sz="quarter" idx="32"/>
          </p:nvPr>
        </p:nvSpPr>
        <p:spPr/>
        <p:txBody>
          <a:bodyPr/>
          <a:lstStyle/>
          <a:p>
            <a:endParaRPr lang="en-GB" noProof="0" dirty="0"/>
          </a:p>
        </p:txBody>
      </p:sp>
      <p:sp>
        <p:nvSpPr>
          <p:cNvPr id="58" name="Textplatzhalter 57">
            <a:extLst>
              <a:ext uri="{FF2B5EF4-FFF2-40B4-BE49-F238E27FC236}">
                <a16:creationId xmlns:a16="http://schemas.microsoft.com/office/drawing/2014/main" id="{4B027FB8-0405-2C22-1E1C-420559346C98}"/>
              </a:ext>
            </a:extLst>
          </p:cNvPr>
          <p:cNvSpPr>
            <a:spLocks noGrp="1"/>
          </p:cNvSpPr>
          <p:nvPr>
            <p:ph type="body" sz="quarter" idx="33"/>
          </p:nvPr>
        </p:nvSpPr>
        <p:spPr/>
        <p:txBody>
          <a:bodyPr/>
          <a:lstStyle/>
          <a:p>
            <a:endParaRPr lang="en-GB" noProof="0" dirty="0"/>
          </a:p>
        </p:txBody>
      </p:sp>
    </p:spTree>
    <p:extLst>
      <p:ext uri="{BB962C8B-B14F-4D97-AF65-F5344CB8AC3E}">
        <p14:creationId xmlns:p14="http://schemas.microsoft.com/office/powerpoint/2010/main" val="1711204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196F84F8-659F-1B38-4A97-766422054952}"/>
              </a:ext>
            </a:extLst>
          </p:cNvPr>
          <p:cNvSpPr>
            <a:spLocks noGrp="1"/>
          </p:cNvSpPr>
          <p:nvPr>
            <p:ph type="ftr" sz="quarter" idx="21"/>
          </p:nvPr>
        </p:nvSpPr>
        <p:spPr>
          <a:xfrm>
            <a:off x="-71743" y="667"/>
            <a:ext cx="36000" cy="36000"/>
          </a:xfrm>
        </p:spPr>
        <p:txBody>
          <a:bodyPr/>
          <a:lstStyle/>
          <a:p>
            <a:r>
              <a:rPr lang="en-GB" noProof="0" dirty="0"/>
              <a:t>NAME OF PRESENTATION</a:t>
            </a:r>
          </a:p>
        </p:txBody>
      </p:sp>
      <p:sp>
        <p:nvSpPr>
          <p:cNvPr id="4" name="Foliennummernplatzhalter 3">
            <a:extLst>
              <a:ext uri="{FF2B5EF4-FFF2-40B4-BE49-F238E27FC236}">
                <a16:creationId xmlns:a16="http://schemas.microsoft.com/office/drawing/2014/main" id="{A1935FCE-F44A-C2D7-A6B8-D77302143556}"/>
              </a:ext>
            </a:extLst>
          </p:cNvPr>
          <p:cNvSpPr>
            <a:spLocks noGrp="1"/>
          </p:cNvSpPr>
          <p:nvPr>
            <p:ph type="sldNum" sz="quarter" idx="22"/>
          </p:nvPr>
        </p:nvSpPr>
        <p:spPr>
          <a:xfrm>
            <a:off x="-71743" y="667"/>
            <a:ext cx="36000" cy="36000"/>
          </a:xfrm>
        </p:spPr>
        <p:txBody>
          <a:bodyPr/>
          <a:lstStyle/>
          <a:p>
            <a:r>
              <a:rPr lang="en-GB" noProof="0" dirty="0"/>
              <a:t>,</a:t>
            </a:r>
          </a:p>
        </p:txBody>
      </p:sp>
      <p:sp>
        <p:nvSpPr>
          <p:cNvPr id="6" name="Titel 5">
            <a:extLst>
              <a:ext uri="{FF2B5EF4-FFF2-40B4-BE49-F238E27FC236}">
                <a16:creationId xmlns:a16="http://schemas.microsoft.com/office/drawing/2014/main" id="{2C71BA71-3616-0F4F-865A-E7723BD0A029}"/>
              </a:ext>
            </a:extLst>
          </p:cNvPr>
          <p:cNvSpPr>
            <a:spLocks noGrp="1"/>
          </p:cNvSpPr>
          <p:nvPr>
            <p:ph type="title"/>
          </p:nvPr>
        </p:nvSpPr>
        <p:spPr>
          <a:xfrm>
            <a:off x="293686" y="258867"/>
            <a:ext cx="11600657" cy="290886"/>
          </a:xfrm>
        </p:spPr>
        <p:txBody>
          <a:bodyPr/>
          <a:lstStyle/>
          <a:p>
            <a:r>
              <a:rPr lang="en-GB" noProof="0" dirty="0"/>
              <a:t>Thank you for your attention</a:t>
            </a:r>
          </a:p>
        </p:txBody>
      </p:sp>
      <p:sp>
        <p:nvSpPr>
          <p:cNvPr id="16" name="Textplatzhalter 15">
            <a:extLst>
              <a:ext uri="{FF2B5EF4-FFF2-40B4-BE49-F238E27FC236}">
                <a16:creationId xmlns:a16="http://schemas.microsoft.com/office/drawing/2014/main" id="{8A869B5B-1C3D-8CF5-F4D4-0AE278B38DA4}"/>
              </a:ext>
            </a:extLst>
          </p:cNvPr>
          <p:cNvSpPr>
            <a:spLocks noGrp="1"/>
          </p:cNvSpPr>
          <p:nvPr>
            <p:ph type="body" sz="quarter" idx="24"/>
          </p:nvPr>
        </p:nvSpPr>
        <p:spPr/>
        <p:txBody>
          <a:bodyPr/>
          <a:lstStyle/>
          <a:p>
            <a:pPr lvl="0"/>
            <a:r>
              <a:rPr lang="en-US" dirty="0"/>
              <a:t>Disclaimer</a:t>
            </a:r>
            <a:br>
              <a:rPr lang="en-US" dirty="0"/>
            </a:br>
            <a:r>
              <a:rPr lang="en-US" dirty="0"/>
              <a:t>Although </a:t>
            </a:r>
            <a:r>
              <a:rPr lang="en-US" dirty="0" err="1"/>
              <a:t>Geberit</a:t>
            </a:r>
            <a:r>
              <a:rPr lang="en-US" dirty="0"/>
              <a:t> makes every effort to make accurate and up-to-date statements, we cannot provide any guarantees or warranties as to the accuracy and completeness of the information in this handout and disclaim any liability arising from its use. All statements in this presentation that are not historical facts are forward-looking statements that do not provide any guarantees of future performance; they involve risks and uncertainties, including (but not limited to) future global economic conditions, foreign exchange rates, regulatory requirements, market conditions, competitor activities and other factors beyond the Company's control.</a:t>
            </a:r>
          </a:p>
        </p:txBody>
      </p:sp>
    </p:spTree>
    <p:extLst>
      <p:ext uri="{BB962C8B-B14F-4D97-AF65-F5344CB8AC3E}">
        <p14:creationId xmlns:p14="http://schemas.microsoft.com/office/powerpoint/2010/main" val="2890061385"/>
      </p:ext>
    </p:extLst>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400" b="1">
                <a:solidFill>
                  <a:srgbClr val="004B8D"/>
                </a:solidFill>
              </a:rPr>
              <a:t>Agenda</a:t>
            </a:r>
          </a:p>
        </p:txBody>
      </p:sp>
      <p:sp>
        <p:nvSpPr>
          <p:cNvPr id="3" name="Content Placeholder 2"/>
          <p:cNvSpPr>
            <a:spLocks noGrp="1"/>
          </p:cNvSpPr>
          <p:nvPr>
            <p:ph idx="17" sz="quarter"/>
          </p:nvPr>
        </p:nvSpPr>
        <p:spPr/>
        <p:txBody>
          <a:bodyPr/>
          <a:lstStyle/>
          <a:p/>
        </p:txBody>
      </p:sp>
      <p:sp>
        <p:nvSpPr>
          <p:cNvPr id="4" name="Rectangle 3"/>
          <p:cNvSpPr/>
          <p:nvPr/>
        </p:nvSpPr>
        <p:spPr>
          <a:xfrm>
            <a:off x="288000" y="1260000"/>
            <a:ext cx="360000" cy="32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01</a:t>
            </a:r>
          </a:p>
        </p:txBody>
      </p:sp>
      <p:sp>
        <p:nvSpPr>
          <p:cNvPr id="5" name="TextBox 4"/>
          <p:cNvSpPr txBox="1"/>
          <p:nvPr/>
        </p:nvSpPr>
        <p:spPr>
          <a:xfrm>
            <a:off x="720000" y="1260000"/>
            <a:ext cx="7200000" cy="324000"/>
          </a:xfrm>
          <a:prstGeom prst="rect">
            <a:avLst/>
          </a:prstGeom>
          <a:noFill/>
        </p:spPr>
        <p:txBody>
          <a:bodyPr wrap="square">
            <a:spAutoFit/>
          </a:bodyPr>
          <a:lstStyle/>
          <a:p>
            <a:pPr algn="l"/>
            <a:r>
              <a:rPr sz="1200" b="0">
                <a:solidFill>
                  <a:srgbClr val="1A1A2E"/>
                </a:solidFill>
              </a:rPr>
              <a:t>Warum KI im Einkauf?</a:t>
            </a:r>
          </a:p>
        </p:txBody>
      </p:sp>
      <p:sp>
        <p:nvSpPr>
          <p:cNvPr id="6" name="Rectangle 5"/>
          <p:cNvSpPr/>
          <p:nvPr/>
        </p:nvSpPr>
        <p:spPr>
          <a:xfrm>
            <a:off x="288000" y="1692000"/>
            <a:ext cx="360000" cy="32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02</a:t>
            </a:r>
          </a:p>
        </p:txBody>
      </p:sp>
      <p:sp>
        <p:nvSpPr>
          <p:cNvPr id="7" name="TextBox 6"/>
          <p:cNvSpPr txBox="1"/>
          <p:nvPr/>
        </p:nvSpPr>
        <p:spPr>
          <a:xfrm>
            <a:off x="720000" y="1692000"/>
            <a:ext cx="7200000" cy="324000"/>
          </a:xfrm>
          <a:prstGeom prst="rect">
            <a:avLst/>
          </a:prstGeom>
          <a:noFill/>
        </p:spPr>
        <p:txBody>
          <a:bodyPr wrap="square">
            <a:spAutoFit/>
          </a:bodyPr>
          <a:lstStyle/>
          <a:p>
            <a:pPr algn="l"/>
            <a:r>
              <a:rPr sz="1200" b="0">
                <a:solidFill>
                  <a:srgbClr val="1A1A2E"/>
                </a:solidFill>
              </a:rPr>
              <a:t>Automatisierung von Bestellprozessen</a:t>
            </a:r>
          </a:p>
        </p:txBody>
      </p:sp>
      <p:sp>
        <p:nvSpPr>
          <p:cNvPr id="8" name="Rectangle 7"/>
          <p:cNvSpPr/>
          <p:nvPr/>
        </p:nvSpPr>
        <p:spPr>
          <a:xfrm>
            <a:off x="288000" y="2124000"/>
            <a:ext cx="360000" cy="32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03</a:t>
            </a:r>
          </a:p>
        </p:txBody>
      </p:sp>
      <p:sp>
        <p:nvSpPr>
          <p:cNvPr id="9" name="TextBox 8"/>
          <p:cNvSpPr txBox="1"/>
          <p:nvPr/>
        </p:nvSpPr>
        <p:spPr>
          <a:xfrm>
            <a:off x="720000" y="2124000"/>
            <a:ext cx="7200000" cy="324000"/>
          </a:xfrm>
          <a:prstGeom prst="rect">
            <a:avLst/>
          </a:prstGeom>
          <a:noFill/>
        </p:spPr>
        <p:txBody>
          <a:bodyPr wrap="square">
            <a:spAutoFit/>
          </a:bodyPr>
          <a:lstStyle/>
          <a:p>
            <a:pPr algn="l"/>
            <a:r>
              <a:rPr sz="1200" b="0">
                <a:solidFill>
                  <a:srgbClr val="1A1A2E"/>
                </a:solidFill>
              </a:rPr>
              <a:t>Lieferantenmanagement &amp; -analyse</a:t>
            </a:r>
          </a:p>
        </p:txBody>
      </p:sp>
      <p:sp>
        <p:nvSpPr>
          <p:cNvPr id="10" name="Rectangle 9"/>
          <p:cNvSpPr/>
          <p:nvPr/>
        </p:nvSpPr>
        <p:spPr>
          <a:xfrm>
            <a:off x="288000" y="2556000"/>
            <a:ext cx="360000" cy="32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04</a:t>
            </a:r>
          </a:p>
        </p:txBody>
      </p:sp>
      <p:sp>
        <p:nvSpPr>
          <p:cNvPr id="11" name="TextBox 10"/>
          <p:cNvSpPr txBox="1"/>
          <p:nvPr/>
        </p:nvSpPr>
        <p:spPr>
          <a:xfrm>
            <a:off x="720000" y="2556000"/>
            <a:ext cx="7200000" cy="324000"/>
          </a:xfrm>
          <a:prstGeom prst="rect">
            <a:avLst/>
          </a:prstGeom>
          <a:noFill/>
        </p:spPr>
        <p:txBody>
          <a:bodyPr wrap="square">
            <a:spAutoFit/>
          </a:bodyPr>
          <a:lstStyle/>
          <a:p>
            <a:pPr algn="l"/>
            <a:r>
              <a:rPr sz="1200" b="0">
                <a:solidFill>
                  <a:srgbClr val="1A1A2E"/>
                </a:solidFill>
              </a:rPr>
              <a:t>Spend Analytics &amp; Kostenoptimierung</a:t>
            </a:r>
          </a:p>
        </p:txBody>
      </p:sp>
      <p:sp>
        <p:nvSpPr>
          <p:cNvPr id="12" name="Rectangle 11"/>
          <p:cNvSpPr/>
          <p:nvPr/>
        </p:nvSpPr>
        <p:spPr>
          <a:xfrm>
            <a:off x="288000" y="2988000"/>
            <a:ext cx="360000" cy="32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05</a:t>
            </a:r>
          </a:p>
        </p:txBody>
      </p:sp>
      <p:sp>
        <p:nvSpPr>
          <p:cNvPr id="13" name="TextBox 12"/>
          <p:cNvSpPr txBox="1"/>
          <p:nvPr/>
        </p:nvSpPr>
        <p:spPr>
          <a:xfrm>
            <a:off x="720000" y="2988000"/>
            <a:ext cx="7200000" cy="324000"/>
          </a:xfrm>
          <a:prstGeom prst="rect">
            <a:avLst/>
          </a:prstGeom>
          <a:noFill/>
        </p:spPr>
        <p:txBody>
          <a:bodyPr wrap="square">
            <a:spAutoFit/>
          </a:bodyPr>
          <a:lstStyle/>
          <a:p>
            <a:pPr algn="l"/>
            <a:r>
              <a:rPr sz="1200" b="0">
                <a:solidFill>
                  <a:srgbClr val="1A1A2E"/>
                </a:solidFill>
              </a:rPr>
              <a:t>Vertragsmanagement mit KI</a:t>
            </a:r>
          </a:p>
        </p:txBody>
      </p:sp>
      <p:sp>
        <p:nvSpPr>
          <p:cNvPr id="14" name="Rectangle 13"/>
          <p:cNvSpPr/>
          <p:nvPr/>
        </p:nvSpPr>
        <p:spPr>
          <a:xfrm>
            <a:off x="288000" y="3420000"/>
            <a:ext cx="360000" cy="32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06</a:t>
            </a:r>
          </a:p>
        </p:txBody>
      </p:sp>
      <p:sp>
        <p:nvSpPr>
          <p:cNvPr id="15" name="TextBox 14"/>
          <p:cNvSpPr txBox="1"/>
          <p:nvPr/>
        </p:nvSpPr>
        <p:spPr>
          <a:xfrm>
            <a:off x="720000" y="3420000"/>
            <a:ext cx="7200000" cy="324000"/>
          </a:xfrm>
          <a:prstGeom prst="rect">
            <a:avLst/>
          </a:prstGeom>
          <a:noFill/>
        </p:spPr>
        <p:txBody>
          <a:bodyPr wrap="square">
            <a:spAutoFit/>
          </a:bodyPr>
          <a:lstStyle/>
          <a:p>
            <a:pPr algn="l"/>
            <a:r>
              <a:rPr sz="1200" b="0">
                <a:solidFill>
                  <a:srgbClr val="1A1A2E"/>
                </a:solidFill>
              </a:rPr>
              <a:t>Risikomanagement in der Lieferkette</a:t>
            </a:r>
          </a:p>
        </p:txBody>
      </p:sp>
      <p:sp>
        <p:nvSpPr>
          <p:cNvPr id="16" name="Rectangle 15"/>
          <p:cNvSpPr/>
          <p:nvPr/>
        </p:nvSpPr>
        <p:spPr>
          <a:xfrm>
            <a:off x="288000" y="3852000"/>
            <a:ext cx="360000" cy="32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07</a:t>
            </a:r>
          </a:p>
        </p:txBody>
      </p:sp>
      <p:sp>
        <p:nvSpPr>
          <p:cNvPr id="17" name="TextBox 16"/>
          <p:cNvSpPr txBox="1"/>
          <p:nvPr/>
        </p:nvSpPr>
        <p:spPr>
          <a:xfrm>
            <a:off x="720000" y="3852000"/>
            <a:ext cx="7200000" cy="324000"/>
          </a:xfrm>
          <a:prstGeom prst="rect">
            <a:avLst/>
          </a:prstGeom>
          <a:noFill/>
        </p:spPr>
        <p:txBody>
          <a:bodyPr wrap="square">
            <a:spAutoFit/>
          </a:bodyPr>
          <a:lstStyle/>
          <a:p>
            <a:pPr algn="l"/>
            <a:r>
              <a:rPr sz="1200" b="0">
                <a:solidFill>
                  <a:srgbClr val="1A1A2E"/>
                </a:solidFill>
              </a:rPr>
              <a:t>Implementierungsstrategie &amp; ROI</a:t>
            </a:r>
          </a:p>
        </p:txBody>
      </p:sp>
      <p:sp>
        <p:nvSpPr>
          <p:cNvPr id="18" name="Rectangle 17"/>
          <p:cNvSpPr/>
          <p:nvPr/>
        </p:nvSpPr>
        <p:spPr>
          <a:xfrm>
            <a:off x="288000" y="4284000"/>
            <a:ext cx="360000" cy="32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08</a:t>
            </a:r>
          </a:p>
        </p:txBody>
      </p:sp>
      <p:sp>
        <p:nvSpPr>
          <p:cNvPr id="19" name="TextBox 18"/>
          <p:cNvSpPr txBox="1"/>
          <p:nvPr/>
        </p:nvSpPr>
        <p:spPr>
          <a:xfrm>
            <a:off x="720000" y="4284000"/>
            <a:ext cx="7200000" cy="324000"/>
          </a:xfrm>
          <a:prstGeom prst="rect">
            <a:avLst/>
          </a:prstGeom>
          <a:noFill/>
        </p:spPr>
        <p:txBody>
          <a:bodyPr wrap="square">
            <a:spAutoFit/>
          </a:bodyPr>
          <a:lstStyle/>
          <a:p>
            <a:pPr algn="l"/>
            <a:r>
              <a:rPr sz="1200" b="0">
                <a:solidFill>
                  <a:srgbClr val="1A1A2E"/>
                </a:solidFill>
              </a:rPr>
              <a:t>Fazit &amp; Ausblick</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400" b="1">
                <a:solidFill>
                  <a:srgbClr val="004B8D"/>
                </a:solidFill>
              </a:rPr>
              <a:t>Agenda</a:t>
            </a:r>
          </a:p>
        </p:txBody>
      </p:sp>
      <p:sp>
        <p:nvSpPr>
          <p:cNvPr id="3" name="Content Placeholder 2"/>
          <p:cNvSpPr>
            <a:spLocks noGrp="1"/>
          </p:cNvSpPr>
          <p:nvPr>
            <p:ph idx="17" sz="quarter"/>
          </p:nvPr>
        </p:nvSpPr>
        <p:spPr/>
        <p:txBody>
          <a:bodyPr/>
          <a:lstStyle/>
          <a:p/>
        </p:txBody>
      </p:sp>
      <p:sp>
        <p:nvSpPr>
          <p:cNvPr id="4" name="Rectangle 3"/>
          <p:cNvSpPr/>
          <p:nvPr/>
        </p:nvSpPr>
        <p:spPr>
          <a:xfrm>
            <a:off x="288000" y="1260000"/>
            <a:ext cx="360000" cy="32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01</a:t>
            </a:r>
          </a:p>
        </p:txBody>
      </p:sp>
      <p:sp>
        <p:nvSpPr>
          <p:cNvPr id="5" name="TextBox 4"/>
          <p:cNvSpPr txBox="1"/>
          <p:nvPr/>
        </p:nvSpPr>
        <p:spPr>
          <a:xfrm>
            <a:off x="720000" y="1260000"/>
            <a:ext cx="7200000" cy="324000"/>
          </a:xfrm>
          <a:prstGeom prst="rect">
            <a:avLst/>
          </a:prstGeom>
          <a:noFill/>
        </p:spPr>
        <p:txBody>
          <a:bodyPr wrap="square">
            <a:spAutoFit/>
          </a:bodyPr>
          <a:lstStyle/>
          <a:p>
            <a:pPr algn="l"/>
            <a:r>
              <a:rPr sz="1200" b="0">
                <a:solidFill>
                  <a:srgbClr val="1A1A2E"/>
                </a:solidFill>
              </a:rPr>
              <a:t>Warum KI im Einkauf?</a:t>
            </a:r>
          </a:p>
        </p:txBody>
      </p:sp>
      <p:sp>
        <p:nvSpPr>
          <p:cNvPr id="6" name="Rectangle 5"/>
          <p:cNvSpPr/>
          <p:nvPr/>
        </p:nvSpPr>
        <p:spPr>
          <a:xfrm>
            <a:off x="288000" y="1692000"/>
            <a:ext cx="360000" cy="32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02</a:t>
            </a:r>
          </a:p>
        </p:txBody>
      </p:sp>
      <p:sp>
        <p:nvSpPr>
          <p:cNvPr id="7" name="TextBox 6"/>
          <p:cNvSpPr txBox="1"/>
          <p:nvPr/>
        </p:nvSpPr>
        <p:spPr>
          <a:xfrm>
            <a:off x="720000" y="1692000"/>
            <a:ext cx="7200000" cy="324000"/>
          </a:xfrm>
          <a:prstGeom prst="rect">
            <a:avLst/>
          </a:prstGeom>
          <a:noFill/>
        </p:spPr>
        <p:txBody>
          <a:bodyPr wrap="square">
            <a:spAutoFit/>
          </a:bodyPr>
          <a:lstStyle/>
          <a:p>
            <a:pPr algn="l"/>
            <a:r>
              <a:rPr sz="1200" b="0">
                <a:solidFill>
                  <a:srgbClr val="1A1A2E"/>
                </a:solidFill>
              </a:rPr>
              <a:t>Automatisierung von Bestellprozessen</a:t>
            </a:r>
          </a:p>
        </p:txBody>
      </p:sp>
      <p:sp>
        <p:nvSpPr>
          <p:cNvPr id="8" name="Rectangle 7"/>
          <p:cNvSpPr/>
          <p:nvPr/>
        </p:nvSpPr>
        <p:spPr>
          <a:xfrm>
            <a:off x="288000" y="2124000"/>
            <a:ext cx="360000" cy="32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03</a:t>
            </a:r>
          </a:p>
        </p:txBody>
      </p:sp>
      <p:sp>
        <p:nvSpPr>
          <p:cNvPr id="9" name="TextBox 8"/>
          <p:cNvSpPr txBox="1"/>
          <p:nvPr/>
        </p:nvSpPr>
        <p:spPr>
          <a:xfrm>
            <a:off x="720000" y="2124000"/>
            <a:ext cx="7200000" cy="324000"/>
          </a:xfrm>
          <a:prstGeom prst="rect">
            <a:avLst/>
          </a:prstGeom>
          <a:noFill/>
        </p:spPr>
        <p:txBody>
          <a:bodyPr wrap="square">
            <a:spAutoFit/>
          </a:bodyPr>
          <a:lstStyle/>
          <a:p>
            <a:pPr algn="l"/>
            <a:r>
              <a:rPr sz="1200" b="0">
                <a:solidFill>
                  <a:srgbClr val="1A1A2E"/>
                </a:solidFill>
              </a:rPr>
              <a:t>Lieferantenmanagement &amp; -analyse</a:t>
            </a:r>
          </a:p>
        </p:txBody>
      </p:sp>
      <p:sp>
        <p:nvSpPr>
          <p:cNvPr id="10" name="Rectangle 9"/>
          <p:cNvSpPr/>
          <p:nvPr/>
        </p:nvSpPr>
        <p:spPr>
          <a:xfrm>
            <a:off x="288000" y="2556000"/>
            <a:ext cx="360000" cy="32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04</a:t>
            </a:r>
          </a:p>
        </p:txBody>
      </p:sp>
      <p:sp>
        <p:nvSpPr>
          <p:cNvPr id="11" name="TextBox 10"/>
          <p:cNvSpPr txBox="1"/>
          <p:nvPr/>
        </p:nvSpPr>
        <p:spPr>
          <a:xfrm>
            <a:off x="720000" y="2556000"/>
            <a:ext cx="7200000" cy="324000"/>
          </a:xfrm>
          <a:prstGeom prst="rect">
            <a:avLst/>
          </a:prstGeom>
          <a:noFill/>
        </p:spPr>
        <p:txBody>
          <a:bodyPr wrap="square">
            <a:spAutoFit/>
          </a:bodyPr>
          <a:lstStyle/>
          <a:p>
            <a:pPr algn="l"/>
            <a:r>
              <a:rPr sz="1200" b="0">
                <a:solidFill>
                  <a:srgbClr val="1A1A2E"/>
                </a:solidFill>
              </a:rPr>
              <a:t>Spend Analytics &amp; Kostenoptimierung</a:t>
            </a:r>
          </a:p>
        </p:txBody>
      </p:sp>
      <p:sp>
        <p:nvSpPr>
          <p:cNvPr id="12" name="Rectangle 11"/>
          <p:cNvSpPr/>
          <p:nvPr/>
        </p:nvSpPr>
        <p:spPr>
          <a:xfrm>
            <a:off x="288000" y="2988000"/>
            <a:ext cx="360000" cy="32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05</a:t>
            </a:r>
          </a:p>
        </p:txBody>
      </p:sp>
      <p:sp>
        <p:nvSpPr>
          <p:cNvPr id="13" name="TextBox 12"/>
          <p:cNvSpPr txBox="1"/>
          <p:nvPr/>
        </p:nvSpPr>
        <p:spPr>
          <a:xfrm>
            <a:off x="720000" y="2988000"/>
            <a:ext cx="7200000" cy="324000"/>
          </a:xfrm>
          <a:prstGeom prst="rect">
            <a:avLst/>
          </a:prstGeom>
          <a:noFill/>
        </p:spPr>
        <p:txBody>
          <a:bodyPr wrap="square">
            <a:spAutoFit/>
          </a:bodyPr>
          <a:lstStyle/>
          <a:p>
            <a:pPr algn="l"/>
            <a:r>
              <a:rPr sz="1200" b="0">
                <a:solidFill>
                  <a:srgbClr val="1A1A2E"/>
                </a:solidFill>
              </a:rPr>
              <a:t>Vertragsmanagement mit KI</a:t>
            </a:r>
          </a:p>
        </p:txBody>
      </p:sp>
      <p:sp>
        <p:nvSpPr>
          <p:cNvPr id="14" name="Rectangle 13"/>
          <p:cNvSpPr/>
          <p:nvPr/>
        </p:nvSpPr>
        <p:spPr>
          <a:xfrm>
            <a:off x="288000" y="3420000"/>
            <a:ext cx="360000" cy="32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06</a:t>
            </a:r>
          </a:p>
        </p:txBody>
      </p:sp>
      <p:sp>
        <p:nvSpPr>
          <p:cNvPr id="15" name="TextBox 14"/>
          <p:cNvSpPr txBox="1"/>
          <p:nvPr/>
        </p:nvSpPr>
        <p:spPr>
          <a:xfrm>
            <a:off x="720000" y="3420000"/>
            <a:ext cx="7200000" cy="324000"/>
          </a:xfrm>
          <a:prstGeom prst="rect">
            <a:avLst/>
          </a:prstGeom>
          <a:noFill/>
        </p:spPr>
        <p:txBody>
          <a:bodyPr wrap="square">
            <a:spAutoFit/>
          </a:bodyPr>
          <a:lstStyle/>
          <a:p>
            <a:pPr algn="l"/>
            <a:r>
              <a:rPr sz="1200" b="0">
                <a:solidFill>
                  <a:srgbClr val="1A1A2E"/>
                </a:solidFill>
              </a:rPr>
              <a:t>Risikomanagement in der Lieferkette</a:t>
            </a:r>
          </a:p>
        </p:txBody>
      </p:sp>
      <p:sp>
        <p:nvSpPr>
          <p:cNvPr id="16" name="Rectangle 15"/>
          <p:cNvSpPr/>
          <p:nvPr/>
        </p:nvSpPr>
        <p:spPr>
          <a:xfrm>
            <a:off x="288000" y="3852000"/>
            <a:ext cx="360000" cy="32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07</a:t>
            </a:r>
          </a:p>
        </p:txBody>
      </p:sp>
      <p:sp>
        <p:nvSpPr>
          <p:cNvPr id="17" name="TextBox 16"/>
          <p:cNvSpPr txBox="1"/>
          <p:nvPr/>
        </p:nvSpPr>
        <p:spPr>
          <a:xfrm>
            <a:off x="720000" y="3852000"/>
            <a:ext cx="7200000" cy="324000"/>
          </a:xfrm>
          <a:prstGeom prst="rect">
            <a:avLst/>
          </a:prstGeom>
          <a:noFill/>
        </p:spPr>
        <p:txBody>
          <a:bodyPr wrap="square">
            <a:spAutoFit/>
          </a:bodyPr>
          <a:lstStyle/>
          <a:p>
            <a:pPr algn="l"/>
            <a:r>
              <a:rPr sz="1200" b="0">
                <a:solidFill>
                  <a:srgbClr val="1A1A2E"/>
                </a:solidFill>
              </a:rPr>
              <a:t>Implementierungsstrategie &amp; ROI</a:t>
            </a:r>
          </a:p>
        </p:txBody>
      </p:sp>
      <p:sp>
        <p:nvSpPr>
          <p:cNvPr id="18" name="Rectangle 17"/>
          <p:cNvSpPr/>
          <p:nvPr/>
        </p:nvSpPr>
        <p:spPr>
          <a:xfrm>
            <a:off x="288000" y="4284000"/>
            <a:ext cx="360000" cy="32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08</a:t>
            </a:r>
          </a:p>
        </p:txBody>
      </p:sp>
      <p:sp>
        <p:nvSpPr>
          <p:cNvPr id="19" name="TextBox 18"/>
          <p:cNvSpPr txBox="1"/>
          <p:nvPr/>
        </p:nvSpPr>
        <p:spPr>
          <a:xfrm>
            <a:off x="720000" y="4284000"/>
            <a:ext cx="7200000" cy="324000"/>
          </a:xfrm>
          <a:prstGeom prst="rect">
            <a:avLst/>
          </a:prstGeom>
          <a:noFill/>
        </p:spPr>
        <p:txBody>
          <a:bodyPr wrap="square">
            <a:spAutoFit/>
          </a:bodyPr>
          <a:lstStyle/>
          <a:p>
            <a:pPr algn="l"/>
            <a:r>
              <a:rPr sz="1200" b="0">
                <a:solidFill>
                  <a:srgbClr val="1A1A2E"/>
                </a:solidFill>
              </a:rPr>
              <a:t>Fazit &amp; Ausblick</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200" b="1">
                <a:solidFill>
                  <a:srgbClr val="004B8D"/>
                </a:solidFill>
              </a:rPr>
              <a:t>Warum KI im Corporate Purchasing?</a:t>
            </a:r>
          </a:p>
        </p:txBody>
      </p:sp>
      <p:sp>
        <p:nvSpPr>
          <p:cNvPr id="3" name="Content Placeholder 2"/>
          <p:cNvSpPr>
            <a:spLocks noGrp="1"/>
          </p:cNvSpPr>
          <p:nvPr>
            <p:ph idx="17" sz="quarter"/>
          </p:nvPr>
        </p:nvSpPr>
        <p:spPr/>
        <p:txBody>
          <a:bodyPr/>
          <a:lstStyle/>
          <a:p/>
        </p:txBody>
      </p:sp>
      <p:sp>
        <p:nvSpPr>
          <p:cNvPr id="4" name="Rectangle 3"/>
          <p:cNvSpPr/>
          <p:nvPr/>
        </p:nvSpPr>
        <p:spPr>
          <a:xfrm>
            <a:off x="288000" y="1152000"/>
            <a:ext cx="3600000" cy="288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300" b="1">
                <a:solidFill>
                  <a:srgbClr val="FFFFFF"/>
                </a:solidFill>
              </a:rPr>
              <a:t>💡 Effizienz</a:t>
            </a:r>
          </a:p>
        </p:txBody>
      </p:sp>
      <p:sp>
        <p:nvSpPr>
          <p:cNvPr id="5" name="TextBox 4"/>
          <p:cNvSpPr txBox="1"/>
          <p:nvPr/>
        </p:nvSpPr>
        <p:spPr>
          <a:xfrm>
            <a:off x="288000" y="1476000"/>
            <a:ext cx="3600000" cy="1656000"/>
          </a:xfrm>
          <a:prstGeom prst="rect">
            <a:avLst/>
          </a:prstGeom>
          <a:noFill/>
        </p:spPr>
        <p:txBody>
          <a:bodyPr wrap="square">
            <a:spAutoFit/>
          </a:bodyPr>
          <a:lstStyle/>
          <a:p>
            <a:pPr algn="l">
              <a:spcBef>
                <a:spcPts val="300"/>
              </a:spcBef>
            </a:pPr>
            <a:r>
              <a:rPr sz="1050">
                <a:solidFill>
                  <a:srgbClr val="1A1A2E"/>
                </a:solidFill>
              </a:rPr>
              <a:t>▸ Manuelle Prozesse automatisieren</a:t>
            </a:r>
          </a:p>
          <a:p>
            <a:pPr algn="l">
              <a:spcBef>
                <a:spcPts val="300"/>
              </a:spcBef>
            </a:pPr>
            <a:r>
              <a:rPr sz="1050">
                <a:solidFill>
                  <a:srgbClr val="1A1A2E"/>
                </a:solidFill>
              </a:rPr>
              <a:t>▸ Bearbeitungszeit um bis zu 70% reduzieren</a:t>
            </a:r>
          </a:p>
          <a:p>
            <a:pPr algn="l">
              <a:spcBef>
                <a:spcPts val="300"/>
              </a:spcBef>
            </a:pPr>
            <a:r>
              <a:rPr sz="1050">
                <a:solidFill>
                  <a:srgbClr val="1A1A2E"/>
                </a:solidFill>
              </a:rPr>
              <a:t>▸ Fehlerquote minimieren</a:t>
            </a:r>
          </a:p>
          <a:p>
            <a:pPr algn="l">
              <a:spcBef>
                <a:spcPts val="300"/>
              </a:spcBef>
            </a:pPr>
            <a:r>
              <a:rPr sz="1050">
                <a:solidFill>
                  <a:srgbClr val="1A1A2E"/>
                </a:solidFill>
              </a:rPr>
              <a:t>▸ Mitarbeiter für strategische Aufgaben freistellen</a:t>
            </a:r>
          </a:p>
        </p:txBody>
      </p:sp>
      <p:sp>
        <p:nvSpPr>
          <p:cNvPr id="6" name="Rectangle 5"/>
          <p:cNvSpPr/>
          <p:nvPr/>
        </p:nvSpPr>
        <p:spPr>
          <a:xfrm>
            <a:off x="4104000" y="1152000"/>
            <a:ext cx="3600000" cy="288000"/>
          </a:xfrm>
          <a:prstGeom prst="rect">
            <a:avLst/>
          </a:prstGeom>
          <a:solidFill>
            <a:srgbClr val="006AB0"/>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300" b="1">
                <a:solidFill>
                  <a:srgbClr val="FFFFFF"/>
                </a:solidFill>
              </a:rPr>
              <a:t>📊 Transparenz</a:t>
            </a:r>
          </a:p>
        </p:txBody>
      </p:sp>
      <p:sp>
        <p:nvSpPr>
          <p:cNvPr id="7" name="TextBox 6"/>
          <p:cNvSpPr txBox="1"/>
          <p:nvPr/>
        </p:nvSpPr>
        <p:spPr>
          <a:xfrm>
            <a:off x="4104000" y="1476000"/>
            <a:ext cx="3600000" cy="1656000"/>
          </a:xfrm>
          <a:prstGeom prst="rect">
            <a:avLst/>
          </a:prstGeom>
          <a:noFill/>
        </p:spPr>
        <p:txBody>
          <a:bodyPr wrap="square">
            <a:spAutoFit/>
          </a:bodyPr>
          <a:lstStyle/>
          <a:p>
            <a:pPr algn="l">
              <a:spcBef>
                <a:spcPts val="300"/>
              </a:spcBef>
            </a:pPr>
            <a:r>
              <a:rPr sz="1050">
                <a:solidFill>
                  <a:srgbClr val="1A1A2E"/>
                </a:solidFill>
              </a:rPr>
              <a:t>▸ Vollständige Datentransparenz</a:t>
            </a:r>
          </a:p>
          <a:p>
            <a:pPr algn="l">
              <a:spcBef>
                <a:spcPts val="300"/>
              </a:spcBef>
            </a:pPr>
            <a:r>
              <a:rPr sz="1050">
                <a:solidFill>
                  <a:srgbClr val="1A1A2E"/>
                </a:solidFill>
              </a:rPr>
              <a:t>▸ Echtzeit-Reporting</a:t>
            </a:r>
          </a:p>
          <a:p>
            <a:pPr algn="l">
              <a:spcBef>
                <a:spcPts val="300"/>
              </a:spcBef>
            </a:pPr>
            <a:r>
              <a:rPr sz="1050">
                <a:solidFill>
                  <a:srgbClr val="1A1A2E"/>
                </a:solidFill>
              </a:rPr>
              <a:t>▸ Bessere Entscheidungsgrundlagen</a:t>
            </a:r>
          </a:p>
          <a:p>
            <a:pPr algn="l">
              <a:spcBef>
                <a:spcPts val="300"/>
              </a:spcBef>
            </a:pPr>
            <a:r>
              <a:rPr sz="1050">
                <a:solidFill>
                  <a:srgbClr val="1A1A2E"/>
                </a:solidFill>
              </a:rPr>
              <a:t>▸ 360°-Lieferantensicht</a:t>
            </a:r>
          </a:p>
        </p:txBody>
      </p:sp>
      <p:sp>
        <p:nvSpPr>
          <p:cNvPr id="8" name="Rectangle 7"/>
          <p:cNvSpPr/>
          <p:nvPr/>
        </p:nvSpPr>
        <p:spPr>
          <a:xfrm>
            <a:off x="7920000" y="1152000"/>
            <a:ext cx="3600000" cy="288000"/>
          </a:xfrm>
          <a:prstGeom prst="rect">
            <a:avLst/>
          </a:prstGeom>
          <a:solidFill>
            <a:srgbClr val="00386B"/>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300" b="1">
                <a:solidFill>
                  <a:srgbClr val="FFFFFF"/>
                </a:solidFill>
              </a:rPr>
              <a:t>💰 Kostensenkung</a:t>
            </a:r>
          </a:p>
        </p:txBody>
      </p:sp>
      <p:sp>
        <p:nvSpPr>
          <p:cNvPr id="9" name="TextBox 8"/>
          <p:cNvSpPr txBox="1"/>
          <p:nvPr/>
        </p:nvSpPr>
        <p:spPr>
          <a:xfrm>
            <a:off x="7920000" y="1476000"/>
            <a:ext cx="3600000" cy="1656000"/>
          </a:xfrm>
          <a:prstGeom prst="rect">
            <a:avLst/>
          </a:prstGeom>
          <a:noFill/>
        </p:spPr>
        <p:txBody>
          <a:bodyPr wrap="square">
            <a:spAutoFit/>
          </a:bodyPr>
          <a:lstStyle/>
          <a:p>
            <a:pPr algn="l">
              <a:spcBef>
                <a:spcPts val="300"/>
              </a:spcBef>
            </a:pPr>
            <a:r>
              <a:rPr sz="1050">
                <a:solidFill>
                  <a:srgbClr val="1A1A2E"/>
                </a:solidFill>
              </a:rPr>
              <a:t>▸ Einkaufspreise optimieren</a:t>
            </a:r>
          </a:p>
          <a:p>
            <a:pPr algn="l">
              <a:spcBef>
                <a:spcPts val="300"/>
              </a:spcBef>
            </a:pPr>
            <a:r>
              <a:rPr sz="1050">
                <a:solidFill>
                  <a:srgbClr val="1A1A2E"/>
                </a:solidFill>
              </a:rPr>
              <a:t>▸ Maverick Buying reduzieren</a:t>
            </a:r>
          </a:p>
          <a:p>
            <a:pPr algn="l">
              <a:spcBef>
                <a:spcPts val="300"/>
              </a:spcBef>
            </a:pPr>
            <a:r>
              <a:rPr sz="1050">
                <a:solidFill>
                  <a:srgbClr val="1A1A2E"/>
                </a:solidFill>
              </a:rPr>
              <a:t>▸ Vertragskonditionen ausschöpfen</a:t>
            </a:r>
          </a:p>
          <a:p>
            <a:pPr algn="l">
              <a:spcBef>
                <a:spcPts val="300"/>
              </a:spcBef>
            </a:pPr>
            <a:r>
              <a:rPr sz="1050">
                <a:solidFill>
                  <a:srgbClr val="1A1A2E"/>
                </a:solidFill>
              </a:rPr>
              <a:t>▸ Ø 8–15% Einsparpotenzial</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200" b="1">
                <a:solidFill>
                  <a:srgbClr val="004B8D"/>
                </a:solidFill>
              </a:rPr>
              <a:t>Warum KI im Corporate Purchasing?</a:t>
            </a:r>
          </a:p>
        </p:txBody>
      </p:sp>
      <p:sp>
        <p:nvSpPr>
          <p:cNvPr id="3" name="Content Placeholder 2"/>
          <p:cNvSpPr>
            <a:spLocks noGrp="1"/>
          </p:cNvSpPr>
          <p:nvPr>
            <p:ph idx="17" sz="quarter"/>
          </p:nvPr>
        </p:nvSpPr>
        <p:spPr/>
        <p:txBody>
          <a:bodyPr/>
          <a:lstStyle/>
          <a:p/>
        </p:txBody>
      </p:sp>
      <p:sp>
        <p:nvSpPr>
          <p:cNvPr id="4" name="Rectangle 3"/>
          <p:cNvSpPr/>
          <p:nvPr/>
        </p:nvSpPr>
        <p:spPr>
          <a:xfrm>
            <a:off x="288000" y="1152000"/>
            <a:ext cx="3600000" cy="288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300" b="1">
                <a:solidFill>
                  <a:srgbClr val="FFFFFF"/>
                </a:solidFill>
              </a:rPr>
              <a:t>💡 Effizienz</a:t>
            </a:r>
          </a:p>
        </p:txBody>
      </p:sp>
      <p:sp>
        <p:nvSpPr>
          <p:cNvPr id="5" name="TextBox 4"/>
          <p:cNvSpPr txBox="1"/>
          <p:nvPr/>
        </p:nvSpPr>
        <p:spPr>
          <a:xfrm>
            <a:off x="288000" y="1476000"/>
            <a:ext cx="3600000" cy="1656000"/>
          </a:xfrm>
          <a:prstGeom prst="rect">
            <a:avLst/>
          </a:prstGeom>
          <a:noFill/>
        </p:spPr>
        <p:txBody>
          <a:bodyPr wrap="square">
            <a:spAutoFit/>
          </a:bodyPr>
          <a:lstStyle/>
          <a:p>
            <a:pPr algn="l">
              <a:spcBef>
                <a:spcPts val="300"/>
              </a:spcBef>
            </a:pPr>
            <a:r>
              <a:rPr sz="1050">
                <a:solidFill>
                  <a:srgbClr val="1A1A2E"/>
                </a:solidFill>
              </a:rPr>
              <a:t>▸ Manuelle Prozesse automatisieren</a:t>
            </a:r>
          </a:p>
          <a:p>
            <a:pPr algn="l">
              <a:spcBef>
                <a:spcPts val="300"/>
              </a:spcBef>
            </a:pPr>
            <a:r>
              <a:rPr sz="1050">
                <a:solidFill>
                  <a:srgbClr val="1A1A2E"/>
                </a:solidFill>
              </a:rPr>
              <a:t>▸ Bearbeitungszeit um bis zu 70% reduzieren</a:t>
            </a:r>
          </a:p>
          <a:p>
            <a:pPr algn="l">
              <a:spcBef>
                <a:spcPts val="300"/>
              </a:spcBef>
            </a:pPr>
            <a:r>
              <a:rPr sz="1050">
                <a:solidFill>
                  <a:srgbClr val="1A1A2E"/>
                </a:solidFill>
              </a:rPr>
              <a:t>▸ Fehlerquote minimieren</a:t>
            </a:r>
          </a:p>
          <a:p>
            <a:pPr algn="l">
              <a:spcBef>
                <a:spcPts val="300"/>
              </a:spcBef>
            </a:pPr>
            <a:r>
              <a:rPr sz="1050">
                <a:solidFill>
                  <a:srgbClr val="1A1A2E"/>
                </a:solidFill>
              </a:rPr>
              <a:t>▸ Mitarbeiter für strategische Aufgaben freistellen</a:t>
            </a:r>
          </a:p>
        </p:txBody>
      </p:sp>
      <p:sp>
        <p:nvSpPr>
          <p:cNvPr id="6" name="Rectangle 5"/>
          <p:cNvSpPr/>
          <p:nvPr/>
        </p:nvSpPr>
        <p:spPr>
          <a:xfrm>
            <a:off x="4104000" y="1152000"/>
            <a:ext cx="3600000" cy="288000"/>
          </a:xfrm>
          <a:prstGeom prst="rect">
            <a:avLst/>
          </a:prstGeom>
          <a:solidFill>
            <a:srgbClr val="006AB0"/>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300" b="1">
                <a:solidFill>
                  <a:srgbClr val="FFFFFF"/>
                </a:solidFill>
              </a:rPr>
              <a:t>📊 Transparenz</a:t>
            </a:r>
          </a:p>
        </p:txBody>
      </p:sp>
      <p:sp>
        <p:nvSpPr>
          <p:cNvPr id="7" name="TextBox 6"/>
          <p:cNvSpPr txBox="1"/>
          <p:nvPr/>
        </p:nvSpPr>
        <p:spPr>
          <a:xfrm>
            <a:off x="4104000" y="1476000"/>
            <a:ext cx="3600000" cy="1656000"/>
          </a:xfrm>
          <a:prstGeom prst="rect">
            <a:avLst/>
          </a:prstGeom>
          <a:noFill/>
        </p:spPr>
        <p:txBody>
          <a:bodyPr wrap="square">
            <a:spAutoFit/>
          </a:bodyPr>
          <a:lstStyle/>
          <a:p>
            <a:pPr algn="l">
              <a:spcBef>
                <a:spcPts val="300"/>
              </a:spcBef>
            </a:pPr>
            <a:r>
              <a:rPr sz="1050">
                <a:solidFill>
                  <a:srgbClr val="1A1A2E"/>
                </a:solidFill>
              </a:rPr>
              <a:t>▸ Vollständige Datentransparenz</a:t>
            </a:r>
          </a:p>
          <a:p>
            <a:pPr algn="l">
              <a:spcBef>
                <a:spcPts val="300"/>
              </a:spcBef>
            </a:pPr>
            <a:r>
              <a:rPr sz="1050">
                <a:solidFill>
                  <a:srgbClr val="1A1A2E"/>
                </a:solidFill>
              </a:rPr>
              <a:t>▸ Echtzeit-Reporting</a:t>
            </a:r>
          </a:p>
          <a:p>
            <a:pPr algn="l">
              <a:spcBef>
                <a:spcPts val="300"/>
              </a:spcBef>
            </a:pPr>
            <a:r>
              <a:rPr sz="1050">
                <a:solidFill>
                  <a:srgbClr val="1A1A2E"/>
                </a:solidFill>
              </a:rPr>
              <a:t>▸ Bessere Entscheidungsgrundlagen</a:t>
            </a:r>
          </a:p>
          <a:p>
            <a:pPr algn="l">
              <a:spcBef>
                <a:spcPts val="300"/>
              </a:spcBef>
            </a:pPr>
            <a:r>
              <a:rPr sz="1050">
                <a:solidFill>
                  <a:srgbClr val="1A1A2E"/>
                </a:solidFill>
              </a:rPr>
              <a:t>▸ 360°-Lieferantensicht</a:t>
            </a:r>
          </a:p>
        </p:txBody>
      </p:sp>
      <p:sp>
        <p:nvSpPr>
          <p:cNvPr id="8" name="Rectangle 7"/>
          <p:cNvSpPr/>
          <p:nvPr/>
        </p:nvSpPr>
        <p:spPr>
          <a:xfrm>
            <a:off x="7920000" y="1152000"/>
            <a:ext cx="3600000" cy="288000"/>
          </a:xfrm>
          <a:prstGeom prst="rect">
            <a:avLst/>
          </a:prstGeom>
          <a:solidFill>
            <a:srgbClr val="00386B"/>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300" b="1">
                <a:solidFill>
                  <a:srgbClr val="FFFFFF"/>
                </a:solidFill>
              </a:rPr>
              <a:t>💰 Kostensenkung</a:t>
            </a:r>
          </a:p>
        </p:txBody>
      </p:sp>
      <p:sp>
        <p:nvSpPr>
          <p:cNvPr id="9" name="TextBox 8"/>
          <p:cNvSpPr txBox="1"/>
          <p:nvPr/>
        </p:nvSpPr>
        <p:spPr>
          <a:xfrm>
            <a:off x="7920000" y="1476000"/>
            <a:ext cx="3600000" cy="1656000"/>
          </a:xfrm>
          <a:prstGeom prst="rect">
            <a:avLst/>
          </a:prstGeom>
          <a:noFill/>
        </p:spPr>
        <p:txBody>
          <a:bodyPr wrap="square">
            <a:spAutoFit/>
          </a:bodyPr>
          <a:lstStyle/>
          <a:p>
            <a:pPr algn="l">
              <a:spcBef>
                <a:spcPts val="300"/>
              </a:spcBef>
            </a:pPr>
            <a:r>
              <a:rPr sz="1050">
                <a:solidFill>
                  <a:srgbClr val="1A1A2E"/>
                </a:solidFill>
              </a:rPr>
              <a:t>▸ Einkaufspreise optimieren</a:t>
            </a:r>
          </a:p>
          <a:p>
            <a:pPr algn="l">
              <a:spcBef>
                <a:spcPts val="300"/>
              </a:spcBef>
            </a:pPr>
            <a:r>
              <a:rPr sz="1050">
                <a:solidFill>
                  <a:srgbClr val="1A1A2E"/>
                </a:solidFill>
              </a:rPr>
              <a:t>▸ Maverick Buying reduzieren</a:t>
            </a:r>
          </a:p>
          <a:p>
            <a:pPr algn="l">
              <a:spcBef>
                <a:spcPts val="300"/>
              </a:spcBef>
            </a:pPr>
            <a:r>
              <a:rPr sz="1050">
                <a:solidFill>
                  <a:srgbClr val="1A1A2E"/>
                </a:solidFill>
              </a:rPr>
              <a:t>▸ Vertragskonditionen ausschöpfen</a:t>
            </a:r>
          </a:p>
          <a:p>
            <a:pPr algn="l">
              <a:spcBef>
                <a:spcPts val="300"/>
              </a:spcBef>
            </a:pPr>
            <a:r>
              <a:rPr sz="1050">
                <a:solidFill>
                  <a:srgbClr val="1A1A2E"/>
                </a:solidFill>
              </a:rPr>
              <a:t>▸ Ø 8–15% Einsparpotenzial</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200" b="1">
                <a:solidFill>
                  <a:srgbClr val="004B8D"/>
                </a:solidFill>
              </a:rPr>
              <a:t>Automatisierung von Bestellprozessen</a:t>
            </a:r>
          </a:p>
        </p:txBody>
      </p:sp>
      <p:sp>
        <p:nvSpPr>
          <p:cNvPr id="3" name="Content Placeholder 2"/>
          <p:cNvSpPr>
            <a:spLocks noGrp="1"/>
          </p:cNvSpPr>
          <p:nvPr>
            <p:ph idx="17" sz="quarter"/>
          </p:nvPr>
        </p:nvSpPr>
        <p:spPr/>
        <p:txBody>
          <a:bodyPr/>
          <a:lstStyle/>
          <a:p/>
        </p:txBody>
      </p:sp>
      <p:sp>
        <p:nvSpPr>
          <p:cNvPr id="4" name="Rectangle 3"/>
          <p:cNvSpPr/>
          <p:nvPr/>
        </p:nvSpPr>
        <p:spPr>
          <a:xfrm>
            <a:off x="126350" y="1260000"/>
            <a:ext cx="2160000" cy="720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Bedarfs-
erkennung</a:t>
            </a:r>
          </a:p>
        </p:txBody>
      </p:sp>
      <p:sp>
        <p:nvSpPr>
          <p:cNvPr id="5" name="TextBox 4"/>
          <p:cNvSpPr txBox="1"/>
          <p:nvPr/>
        </p:nvSpPr>
        <p:spPr>
          <a:xfrm>
            <a:off x="2286350" y="1440000"/>
            <a:ext cx="288000" cy="288000"/>
          </a:xfrm>
          <a:prstGeom prst="rect">
            <a:avLst/>
          </a:prstGeom>
          <a:noFill/>
        </p:spPr>
        <p:txBody>
          <a:bodyPr wrap="square">
            <a:spAutoFit/>
          </a:bodyPr>
          <a:lstStyle/>
          <a:p>
            <a:pPr algn="ctr"/>
            <a:r>
              <a:rPr sz="1600" b="0">
                <a:solidFill>
                  <a:srgbClr val="606060"/>
                </a:solidFill>
              </a:rPr>
              <a:t>➜</a:t>
            </a:r>
          </a:p>
        </p:txBody>
      </p:sp>
      <p:sp>
        <p:nvSpPr>
          <p:cNvPr id="6" name="TextBox 5"/>
          <p:cNvSpPr txBox="1"/>
          <p:nvPr/>
        </p:nvSpPr>
        <p:spPr>
          <a:xfrm>
            <a:off x="126350" y="2052000"/>
            <a:ext cx="2160000" cy="540000"/>
          </a:xfrm>
          <a:prstGeom prst="rect">
            <a:avLst/>
          </a:prstGeom>
          <a:noFill/>
        </p:spPr>
        <p:txBody>
          <a:bodyPr wrap="square">
            <a:spAutoFit/>
          </a:bodyPr>
          <a:lstStyle/>
          <a:p>
            <a:pPr algn="ctr"/>
            <a:r>
              <a:rPr sz="900" b="0">
                <a:solidFill>
                  <a:srgbClr val="606060"/>
                </a:solidFill>
              </a:rPr>
              <a:t>KI erkennt Bedarf automatisch aus Lager, ERP und Forecast</a:t>
            </a:r>
          </a:p>
        </p:txBody>
      </p:sp>
      <p:sp>
        <p:nvSpPr>
          <p:cNvPr id="7" name="Rectangle 6"/>
          <p:cNvSpPr/>
          <p:nvPr/>
        </p:nvSpPr>
        <p:spPr>
          <a:xfrm>
            <a:off x="2574350" y="1260000"/>
            <a:ext cx="2160000" cy="720000"/>
          </a:xfrm>
          <a:prstGeom prst="rect">
            <a:avLst/>
          </a:prstGeom>
          <a:solidFill>
            <a:srgbClr val="006AB0"/>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Lieferanten-
auswahl</a:t>
            </a:r>
          </a:p>
        </p:txBody>
      </p:sp>
      <p:sp>
        <p:nvSpPr>
          <p:cNvPr id="8" name="TextBox 7"/>
          <p:cNvSpPr txBox="1"/>
          <p:nvPr/>
        </p:nvSpPr>
        <p:spPr>
          <a:xfrm>
            <a:off x="4734350" y="1440000"/>
            <a:ext cx="288000" cy="288000"/>
          </a:xfrm>
          <a:prstGeom prst="rect">
            <a:avLst/>
          </a:prstGeom>
          <a:noFill/>
        </p:spPr>
        <p:txBody>
          <a:bodyPr wrap="square">
            <a:spAutoFit/>
          </a:bodyPr>
          <a:lstStyle/>
          <a:p>
            <a:pPr algn="ctr"/>
            <a:r>
              <a:rPr sz="1600" b="0">
                <a:solidFill>
                  <a:srgbClr val="606060"/>
                </a:solidFill>
              </a:rPr>
              <a:t>➜</a:t>
            </a:r>
          </a:p>
        </p:txBody>
      </p:sp>
      <p:sp>
        <p:nvSpPr>
          <p:cNvPr id="9" name="TextBox 8"/>
          <p:cNvSpPr txBox="1"/>
          <p:nvPr/>
        </p:nvSpPr>
        <p:spPr>
          <a:xfrm>
            <a:off x="2574350" y="2052000"/>
            <a:ext cx="2160000" cy="540000"/>
          </a:xfrm>
          <a:prstGeom prst="rect">
            <a:avLst/>
          </a:prstGeom>
          <a:noFill/>
        </p:spPr>
        <p:txBody>
          <a:bodyPr wrap="square">
            <a:spAutoFit/>
          </a:bodyPr>
          <a:lstStyle/>
          <a:p>
            <a:pPr algn="ctr"/>
            <a:r>
              <a:rPr sz="900" b="0">
                <a:solidFill>
                  <a:srgbClr val="606060"/>
                </a:solidFill>
              </a:rPr>
              <a:t>Automatischer Abgleich: Preis, Qualität, Lieferzeit, Bewertung</a:t>
            </a:r>
          </a:p>
        </p:txBody>
      </p:sp>
      <p:sp>
        <p:nvSpPr>
          <p:cNvPr id="10" name="Rectangle 9"/>
          <p:cNvSpPr/>
          <p:nvPr/>
        </p:nvSpPr>
        <p:spPr>
          <a:xfrm>
            <a:off x="5022350" y="1260000"/>
            <a:ext cx="2160000" cy="720000"/>
          </a:xfrm>
          <a:prstGeom prst="rect">
            <a:avLst/>
          </a:prstGeom>
          <a:solidFill>
            <a:srgbClr val="00559A"/>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Bestellung
erstellen</a:t>
            </a:r>
          </a:p>
        </p:txBody>
      </p:sp>
      <p:sp>
        <p:nvSpPr>
          <p:cNvPr id="11" name="TextBox 10"/>
          <p:cNvSpPr txBox="1"/>
          <p:nvPr/>
        </p:nvSpPr>
        <p:spPr>
          <a:xfrm>
            <a:off x="7182350" y="1440000"/>
            <a:ext cx="288000" cy="288000"/>
          </a:xfrm>
          <a:prstGeom prst="rect">
            <a:avLst/>
          </a:prstGeom>
          <a:noFill/>
        </p:spPr>
        <p:txBody>
          <a:bodyPr wrap="square">
            <a:spAutoFit/>
          </a:bodyPr>
          <a:lstStyle/>
          <a:p>
            <a:pPr algn="ctr"/>
            <a:r>
              <a:rPr sz="1600" b="0">
                <a:solidFill>
                  <a:srgbClr val="606060"/>
                </a:solidFill>
              </a:rPr>
              <a:t>➜</a:t>
            </a:r>
          </a:p>
        </p:txBody>
      </p:sp>
      <p:sp>
        <p:nvSpPr>
          <p:cNvPr id="12" name="TextBox 11"/>
          <p:cNvSpPr txBox="1"/>
          <p:nvPr/>
        </p:nvSpPr>
        <p:spPr>
          <a:xfrm>
            <a:off x="5022350" y="2052000"/>
            <a:ext cx="2160000" cy="540000"/>
          </a:xfrm>
          <a:prstGeom prst="rect">
            <a:avLst/>
          </a:prstGeom>
          <a:noFill/>
        </p:spPr>
        <p:txBody>
          <a:bodyPr wrap="square">
            <a:spAutoFit/>
          </a:bodyPr>
          <a:lstStyle/>
          <a:p>
            <a:pPr algn="ctr"/>
            <a:r>
              <a:rPr sz="900" b="0">
                <a:solidFill>
                  <a:srgbClr val="606060"/>
                </a:solidFill>
              </a:rPr>
              <a:t>Purchase Orders automatisch generieren und freigeben</a:t>
            </a:r>
          </a:p>
        </p:txBody>
      </p:sp>
      <p:sp>
        <p:nvSpPr>
          <p:cNvPr id="13" name="Rectangle 12"/>
          <p:cNvSpPr/>
          <p:nvPr/>
        </p:nvSpPr>
        <p:spPr>
          <a:xfrm>
            <a:off x="7470350" y="1260000"/>
            <a:ext cx="2160000" cy="720000"/>
          </a:xfrm>
          <a:prstGeom prst="rect">
            <a:avLst/>
          </a:prstGeom>
          <a:solidFill>
            <a:srgbClr val="003F7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Eingangs-
prüfung</a:t>
            </a:r>
          </a:p>
        </p:txBody>
      </p:sp>
      <p:sp>
        <p:nvSpPr>
          <p:cNvPr id="14" name="TextBox 13"/>
          <p:cNvSpPr txBox="1"/>
          <p:nvPr/>
        </p:nvSpPr>
        <p:spPr>
          <a:xfrm>
            <a:off x="9630350" y="1440000"/>
            <a:ext cx="288000" cy="288000"/>
          </a:xfrm>
          <a:prstGeom prst="rect">
            <a:avLst/>
          </a:prstGeom>
          <a:noFill/>
        </p:spPr>
        <p:txBody>
          <a:bodyPr wrap="square">
            <a:spAutoFit/>
          </a:bodyPr>
          <a:lstStyle/>
          <a:p>
            <a:pPr algn="ctr"/>
            <a:r>
              <a:rPr sz="1600" b="0">
                <a:solidFill>
                  <a:srgbClr val="606060"/>
                </a:solidFill>
              </a:rPr>
              <a:t>➜</a:t>
            </a:r>
          </a:p>
        </p:txBody>
      </p:sp>
      <p:sp>
        <p:nvSpPr>
          <p:cNvPr id="15" name="TextBox 14"/>
          <p:cNvSpPr txBox="1"/>
          <p:nvPr/>
        </p:nvSpPr>
        <p:spPr>
          <a:xfrm>
            <a:off x="7470350" y="2052000"/>
            <a:ext cx="2160000" cy="540000"/>
          </a:xfrm>
          <a:prstGeom prst="rect">
            <a:avLst/>
          </a:prstGeom>
          <a:noFill/>
        </p:spPr>
        <p:txBody>
          <a:bodyPr wrap="square">
            <a:spAutoFit/>
          </a:bodyPr>
          <a:lstStyle/>
          <a:p>
            <a:pPr algn="ctr"/>
            <a:r>
              <a:rPr sz="900" b="0">
                <a:solidFill>
                  <a:srgbClr val="606060"/>
                </a:solidFill>
              </a:rPr>
              <a:t>Automatischer Abgleich: Rechnung ↔ Bestellung ↔ Wareneingang</a:t>
            </a:r>
          </a:p>
        </p:txBody>
      </p:sp>
      <p:sp>
        <p:nvSpPr>
          <p:cNvPr id="16" name="Rectangle 15"/>
          <p:cNvSpPr/>
          <p:nvPr/>
        </p:nvSpPr>
        <p:spPr>
          <a:xfrm>
            <a:off x="9918350" y="1260000"/>
            <a:ext cx="2160000" cy="720000"/>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Zahlung &amp;
Abschluss</a:t>
            </a:r>
          </a:p>
        </p:txBody>
      </p:sp>
      <p:sp>
        <p:nvSpPr>
          <p:cNvPr id="17" name="TextBox 16"/>
          <p:cNvSpPr txBox="1"/>
          <p:nvPr/>
        </p:nvSpPr>
        <p:spPr>
          <a:xfrm>
            <a:off x="9918350" y="2052000"/>
            <a:ext cx="2160000" cy="540000"/>
          </a:xfrm>
          <a:prstGeom prst="rect">
            <a:avLst/>
          </a:prstGeom>
          <a:noFill/>
        </p:spPr>
        <p:txBody>
          <a:bodyPr wrap="square">
            <a:spAutoFit/>
          </a:bodyPr>
          <a:lstStyle/>
          <a:p>
            <a:pPr algn="ctr"/>
            <a:r>
              <a:rPr sz="900" b="0">
                <a:solidFill>
                  <a:srgbClr val="606060"/>
                </a:solidFill>
              </a:rPr>
              <a:t>Regelbasierte Freigabe und Verbuchung ohne manuellen Eingriff</a:t>
            </a:r>
          </a:p>
        </p:txBody>
      </p:sp>
      <p:sp>
        <p:nvSpPr>
          <p:cNvPr id="18" name="TextBox 17"/>
          <p:cNvSpPr txBox="1"/>
          <p:nvPr/>
        </p:nvSpPr>
        <p:spPr>
          <a:xfrm>
            <a:off x="288000" y="6067588"/>
            <a:ext cx="11628700" cy="288000"/>
          </a:xfrm>
          <a:prstGeom prst="rect">
            <a:avLst/>
          </a:prstGeom>
          <a:noFill/>
        </p:spPr>
        <p:txBody>
          <a:bodyPr wrap="square">
            <a:spAutoFit/>
          </a:bodyPr>
          <a:lstStyle/>
          <a:p>
            <a:pPr algn="ctr"/>
            <a:r>
              <a:rPr sz="1100" b="1">
                <a:solidFill>
                  <a:srgbClr val="004B8D"/>
                </a:solidFill>
              </a:rPr>
              <a:t>⚡ KI-gestützte Automatisierung reduziert den Bestellprozess von Tagen auf Minuten</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200" b="1">
                <a:solidFill>
                  <a:srgbClr val="004B8D"/>
                </a:solidFill>
              </a:rPr>
              <a:t>Automatisierung von Bestellprozessen</a:t>
            </a:r>
          </a:p>
        </p:txBody>
      </p:sp>
      <p:sp>
        <p:nvSpPr>
          <p:cNvPr id="3" name="Content Placeholder 2"/>
          <p:cNvSpPr>
            <a:spLocks noGrp="1"/>
          </p:cNvSpPr>
          <p:nvPr>
            <p:ph idx="17" sz="quarter"/>
          </p:nvPr>
        </p:nvSpPr>
        <p:spPr/>
        <p:txBody>
          <a:bodyPr/>
          <a:lstStyle/>
          <a:p/>
        </p:txBody>
      </p:sp>
      <p:sp>
        <p:nvSpPr>
          <p:cNvPr id="4" name="Rectangle 3"/>
          <p:cNvSpPr/>
          <p:nvPr/>
        </p:nvSpPr>
        <p:spPr>
          <a:xfrm>
            <a:off x="126350" y="1260000"/>
            <a:ext cx="2160000" cy="720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Bedarfs-
erkennung</a:t>
            </a:r>
          </a:p>
        </p:txBody>
      </p:sp>
      <p:sp>
        <p:nvSpPr>
          <p:cNvPr id="5" name="TextBox 4"/>
          <p:cNvSpPr txBox="1"/>
          <p:nvPr/>
        </p:nvSpPr>
        <p:spPr>
          <a:xfrm>
            <a:off x="2286350" y="1440000"/>
            <a:ext cx="288000" cy="288000"/>
          </a:xfrm>
          <a:prstGeom prst="rect">
            <a:avLst/>
          </a:prstGeom>
          <a:noFill/>
        </p:spPr>
        <p:txBody>
          <a:bodyPr wrap="square">
            <a:spAutoFit/>
          </a:bodyPr>
          <a:lstStyle/>
          <a:p>
            <a:pPr algn="ctr"/>
            <a:r>
              <a:rPr sz="1600" b="0">
                <a:solidFill>
                  <a:srgbClr val="606060"/>
                </a:solidFill>
              </a:rPr>
              <a:t>➜</a:t>
            </a:r>
          </a:p>
        </p:txBody>
      </p:sp>
      <p:sp>
        <p:nvSpPr>
          <p:cNvPr id="6" name="TextBox 5"/>
          <p:cNvSpPr txBox="1"/>
          <p:nvPr/>
        </p:nvSpPr>
        <p:spPr>
          <a:xfrm>
            <a:off x="126350" y="2052000"/>
            <a:ext cx="2160000" cy="540000"/>
          </a:xfrm>
          <a:prstGeom prst="rect">
            <a:avLst/>
          </a:prstGeom>
          <a:noFill/>
        </p:spPr>
        <p:txBody>
          <a:bodyPr wrap="square">
            <a:spAutoFit/>
          </a:bodyPr>
          <a:lstStyle/>
          <a:p>
            <a:pPr algn="ctr"/>
            <a:r>
              <a:rPr sz="900" b="0">
                <a:solidFill>
                  <a:srgbClr val="606060"/>
                </a:solidFill>
              </a:rPr>
              <a:t>KI erkennt Bedarf automatisch aus Lager, ERP und Forecast</a:t>
            </a:r>
          </a:p>
        </p:txBody>
      </p:sp>
      <p:sp>
        <p:nvSpPr>
          <p:cNvPr id="7" name="Rectangle 6"/>
          <p:cNvSpPr/>
          <p:nvPr/>
        </p:nvSpPr>
        <p:spPr>
          <a:xfrm>
            <a:off x="2574350" y="1260000"/>
            <a:ext cx="2160000" cy="720000"/>
          </a:xfrm>
          <a:prstGeom prst="rect">
            <a:avLst/>
          </a:prstGeom>
          <a:solidFill>
            <a:srgbClr val="006AB0"/>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Lieferanten-
auswahl</a:t>
            </a:r>
          </a:p>
        </p:txBody>
      </p:sp>
      <p:sp>
        <p:nvSpPr>
          <p:cNvPr id="8" name="TextBox 7"/>
          <p:cNvSpPr txBox="1"/>
          <p:nvPr/>
        </p:nvSpPr>
        <p:spPr>
          <a:xfrm>
            <a:off x="4734350" y="1440000"/>
            <a:ext cx="288000" cy="288000"/>
          </a:xfrm>
          <a:prstGeom prst="rect">
            <a:avLst/>
          </a:prstGeom>
          <a:noFill/>
        </p:spPr>
        <p:txBody>
          <a:bodyPr wrap="square">
            <a:spAutoFit/>
          </a:bodyPr>
          <a:lstStyle/>
          <a:p>
            <a:pPr algn="ctr"/>
            <a:r>
              <a:rPr sz="1600" b="0">
                <a:solidFill>
                  <a:srgbClr val="606060"/>
                </a:solidFill>
              </a:rPr>
              <a:t>➜</a:t>
            </a:r>
          </a:p>
        </p:txBody>
      </p:sp>
      <p:sp>
        <p:nvSpPr>
          <p:cNvPr id="9" name="TextBox 8"/>
          <p:cNvSpPr txBox="1"/>
          <p:nvPr/>
        </p:nvSpPr>
        <p:spPr>
          <a:xfrm>
            <a:off x="2574350" y="2052000"/>
            <a:ext cx="2160000" cy="540000"/>
          </a:xfrm>
          <a:prstGeom prst="rect">
            <a:avLst/>
          </a:prstGeom>
          <a:noFill/>
        </p:spPr>
        <p:txBody>
          <a:bodyPr wrap="square">
            <a:spAutoFit/>
          </a:bodyPr>
          <a:lstStyle/>
          <a:p>
            <a:pPr algn="ctr"/>
            <a:r>
              <a:rPr sz="900" b="0">
                <a:solidFill>
                  <a:srgbClr val="606060"/>
                </a:solidFill>
              </a:rPr>
              <a:t>Automatischer Abgleich: Preis, Qualität, Lieferzeit, Bewertung</a:t>
            </a:r>
          </a:p>
        </p:txBody>
      </p:sp>
      <p:sp>
        <p:nvSpPr>
          <p:cNvPr id="10" name="Rectangle 9"/>
          <p:cNvSpPr/>
          <p:nvPr/>
        </p:nvSpPr>
        <p:spPr>
          <a:xfrm>
            <a:off x="5022350" y="1260000"/>
            <a:ext cx="2160000" cy="720000"/>
          </a:xfrm>
          <a:prstGeom prst="rect">
            <a:avLst/>
          </a:prstGeom>
          <a:solidFill>
            <a:srgbClr val="00559A"/>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Bestellung
erstellen</a:t>
            </a:r>
          </a:p>
        </p:txBody>
      </p:sp>
      <p:sp>
        <p:nvSpPr>
          <p:cNvPr id="11" name="TextBox 10"/>
          <p:cNvSpPr txBox="1"/>
          <p:nvPr/>
        </p:nvSpPr>
        <p:spPr>
          <a:xfrm>
            <a:off x="7182350" y="1440000"/>
            <a:ext cx="288000" cy="288000"/>
          </a:xfrm>
          <a:prstGeom prst="rect">
            <a:avLst/>
          </a:prstGeom>
          <a:noFill/>
        </p:spPr>
        <p:txBody>
          <a:bodyPr wrap="square">
            <a:spAutoFit/>
          </a:bodyPr>
          <a:lstStyle/>
          <a:p>
            <a:pPr algn="ctr"/>
            <a:r>
              <a:rPr sz="1600" b="0">
                <a:solidFill>
                  <a:srgbClr val="606060"/>
                </a:solidFill>
              </a:rPr>
              <a:t>➜</a:t>
            </a:r>
          </a:p>
        </p:txBody>
      </p:sp>
      <p:sp>
        <p:nvSpPr>
          <p:cNvPr id="12" name="TextBox 11"/>
          <p:cNvSpPr txBox="1"/>
          <p:nvPr/>
        </p:nvSpPr>
        <p:spPr>
          <a:xfrm>
            <a:off x="5022350" y="2052000"/>
            <a:ext cx="2160000" cy="540000"/>
          </a:xfrm>
          <a:prstGeom prst="rect">
            <a:avLst/>
          </a:prstGeom>
          <a:noFill/>
        </p:spPr>
        <p:txBody>
          <a:bodyPr wrap="square">
            <a:spAutoFit/>
          </a:bodyPr>
          <a:lstStyle/>
          <a:p>
            <a:pPr algn="ctr"/>
            <a:r>
              <a:rPr sz="900" b="0">
                <a:solidFill>
                  <a:srgbClr val="606060"/>
                </a:solidFill>
              </a:rPr>
              <a:t>Purchase Orders automatisch generieren und freigeben</a:t>
            </a:r>
          </a:p>
        </p:txBody>
      </p:sp>
      <p:sp>
        <p:nvSpPr>
          <p:cNvPr id="13" name="Rectangle 12"/>
          <p:cNvSpPr/>
          <p:nvPr/>
        </p:nvSpPr>
        <p:spPr>
          <a:xfrm>
            <a:off x="7470350" y="1260000"/>
            <a:ext cx="2160000" cy="720000"/>
          </a:xfrm>
          <a:prstGeom prst="rect">
            <a:avLst/>
          </a:prstGeom>
          <a:solidFill>
            <a:srgbClr val="003F7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Eingangs-
prüfung</a:t>
            </a:r>
          </a:p>
        </p:txBody>
      </p:sp>
      <p:sp>
        <p:nvSpPr>
          <p:cNvPr id="14" name="TextBox 13"/>
          <p:cNvSpPr txBox="1"/>
          <p:nvPr/>
        </p:nvSpPr>
        <p:spPr>
          <a:xfrm>
            <a:off x="9630350" y="1440000"/>
            <a:ext cx="288000" cy="288000"/>
          </a:xfrm>
          <a:prstGeom prst="rect">
            <a:avLst/>
          </a:prstGeom>
          <a:noFill/>
        </p:spPr>
        <p:txBody>
          <a:bodyPr wrap="square">
            <a:spAutoFit/>
          </a:bodyPr>
          <a:lstStyle/>
          <a:p>
            <a:pPr algn="ctr"/>
            <a:r>
              <a:rPr sz="1600" b="0">
                <a:solidFill>
                  <a:srgbClr val="606060"/>
                </a:solidFill>
              </a:rPr>
              <a:t>➜</a:t>
            </a:r>
          </a:p>
        </p:txBody>
      </p:sp>
      <p:sp>
        <p:nvSpPr>
          <p:cNvPr id="15" name="TextBox 14"/>
          <p:cNvSpPr txBox="1"/>
          <p:nvPr/>
        </p:nvSpPr>
        <p:spPr>
          <a:xfrm>
            <a:off x="7470350" y="2052000"/>
            <a:ext cx="2160000" cy="540000"/>
          </a:xfrm>
          <a:prstGeom prst="rect">
            <a:avLst/>
          </a:prstGeom>
          <a:noFill/>
        </p:spPr>
        <p:txBody>
          <a:bodyPr wrap="square">
            <a:spAutoFit/>
          </a:bodyPr>
          <a:lstStyle/>
          <a:p>
            <a:pPr algn="ctr"/>
            <a:r>
              <a:rPr sz="900" b="0">
                <a:solidFill>
                  <a:srgbClr val="606060"/>
                </a:solidFill>
              </a:rPr>
              <a:t>Automatischer Abgleich: Rechnung ↔ Bestellung ↔ Wareneingang</a:t>
            </a:r>
          </a:p>
        </p:txBody>
      </p:sp>
      <p:sp>
        <p:nvSpPr>
          <p:cNvPr id="16" name="Rectangle 15"/>
          <p:cNvSpPr/>
          <p:nvPr/>
        </p:nvSpPr>
        <p:spPr>
          <a:xfrm>
            <a:off x="9918350" y="1260000"/>
            <a:ext cx="2160000" cy="720000"/>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Zahlung &amp;
Abschluss</a:t>
            </a:r>
          </a:p>
        </p:txBody>
      </p:sp>
      <p:sp>
        <p:nvSpPr>
          <p:cNvPr id="17" name="TextBox 16"/>
          <p:cNvSpPr txBox="1"/>
          <p:nvPr/>
        </p:nvSpPr>
        <p:spPr>
          <a:xfrm>
            <a:off x="9918350" y="2052000"/>
            <a:ext cx="2160000" cy="540000"/>
          </a:xfrm>
          <a:prstGeom prst="rect">
            <a:avLst/>
          </a:prstGeom>
          <a:noFill/>
        </p:spPr>
        <p:txBody>
          <a:bodyPr wrap="square">
            <a:spAutoFit/>
          </a:bodyPr>
          <a:lstStyle/>
          <a:p>
            <a:pPr algn="ctr"/>
            <a:r>
              <a:rPr sz="900" b="0">
                <a:solidFill>
                  <a:srgbClr val="606060"/>
                </a:solidFill>
              </a:rPr>
              <a:t>Regelbasierte Freigabe und Verbuchung ohne manuellen Eingriff</a:t>
            </a:r>
          </a:p>
        </p:txBody>
      </p:sp>
      <p:sp>
        <p:nvSpPr>
          <p:cNvPr id="18" name="TextBox 17"/>
          <p:cNvSpPr txBox="1"/>
          <p:nvPr/>
        </p:nvSpPr>
        <p:spPr>
          <a:xfrm>
            <a:off x="288000" y="6067588"/>
            <a:ext cx="11628700" cy="288000"/>
          </a:xfrm>
          <a:prstGeom prst="rect">
            <a:avLst/>
          </a:prstGeom>
          <a:noFill/>
        </p:spPr>
        <p:txBody>
          <a:bodyPr wrap="square">
            <a:spAutoFit/>
          </a:bodyPr>
          <a:lstStyle/>
          <a:p>
            <a:pPr algn="ctr"/>
            <a:r>
              <a:rPr sz="1100" b="1">
                <a:solidFill>
                  <a:srgbClr val="004B8D"/>
                </a:solidFill>
              </a:rPr>
              <a:t>⚡ KI-gestützte Automatisierung reduziert den Bestellprozess von Tagen auf Minuten</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200" b="1">
                <a:solidFill>
                  <a:srgbClr val="004B8D"/>
                </a:solidFill>
              </a:rPr>
              <a:t>Lieferantenmanagement &amp; -analyse mit KI</a:t>
            </a:r>
          </a:p>
        </p:txBody>
      </p:sp>
      <p:sp>
        <p:nvSpPr>
          <p:cNvPr id="3" name="Content Placeholder 2"/>
          <p:cNvSpPr>
            <a:spLocks noGrp="1"/>
          </p:cNvSpPr>
          <p:nvPr>
            <p:ph idx="17" sz="quarter"/>
          </p:nvPr>
        </p:nvSpPr>
        <p:spPr/>
        <p:txBody>
          <a:bodyPr/>
          <a:lstStyle/>
          <a:p/>
        </p:txBody>
      </p:sp>
      <p:sp>
        <p:nvSpPr>
          <p:cNvPr id="4" name="Rectangle 3"/>
          <p:cNvSpPr/>
          <p:nvPr/>
        </p:nvSpPr>
        <p:spPr>
          <a:xfrm>
            <a:off x="288000" y="1152000"/>
            <a:ext cx="5400000" cy="251999"/>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KI-Funktionen im Lieferantenmanagement</a:t>
            </a:r>
          </a:p>
        </p:txBody>
      </p:sp>
      <p:sp>
        <p:nvSpPr>
          <p:cNvPr id="5" name="TextBox 4"/>
          <p:cNvSpPr txBox="1"/>
          <p:nvPr/>
        </p:nvSpPr>
        <p:spPr>
          <a:xfrm>
            <a:off x="288000" y="1440000"/>
            <a:ext cx="5400000" cy="1980000"/>
          </a:xfrm>
          <a:prstGeom prst="rect">
            <a:avLst/>
          </a:prstGeom>
          <a:noFill/>
        </p:spPr>
        <p:txBody>
          <a:bodyPr wrap="square">
            <a:spAutoFit/>
          </a:bodyPr>
          <a:lstStyle/>
          <a:p>
            <a:pPr algn="l">
              <a:spcBef>
                <a:spcPts val="300"/>
              </a:spcBef>
            </a:pPr>
            <a:r>
              <a:rPr sz="1050">
                <a:solidFill>
                  <a:srgbClr val="1A1A2E"/>
                </a:solidFill>
              </a:rPr>
              <a:t>▸ 🔍  Automatische Lieferantenbewertung (KPIs: Qualität, Pünktlichkeit, Preis)</a:t>
            </a:r>
          </a:p>
          <a:p>
            <a:pPr algn="l">
              <a:spcBef>
                <a:spcPts val="300"/>
              </a:spcBef>
            </a:pPr>
            <a:r>
              <a:rPr sz="1050">
                <a:solidFill>
                  <a:srgbClr val="1A1A2E"/>
                </a:solidFill>
              </a:rPr>
              <a:t>▸ 📈  Trendanalyse: Frühzeitige Erkennung von Leistungsveränderungen</a:t>
            </a:r>
          </a:p>
          <a:p>
            <a:pPr algn="l">
              <a:spcBef>
                <a:spcPts val="300"/>
              </a:spcBef>
            </a:pPr>
            <a:r>
              <a:rPr sz="1050">
                <a:solidFill>
                  <a:srgbClr val="1A1A2E"/>
                </a:solidFill>
              </a:rPr>
              <a:t>▸ 🌐  Markt-Scanning: Neue Lieferanten automatisch identifizieren</a:t>
            </a:r>
          </a:p>
          <a:p>
            <a:pPr algn="l">
              <a:spcBef>
                <a:spcPts val="300"/>
              </a:spcBef>
            </a:pPr>
            <a:r>
              <a:rPr sz="1050">
                <a:solidFill>
                  <a:srgbClr val="1A1A2E"/>
                </a:solidFill>
              </a:rPr>
              <a:t>▸ ⚖️   Benchmarking: Preisvergleich mit Marktdaten in Echtzeit</a:t>
            </a:r>
          </a:p>
          <a:p>
            <a:pPr algn="l">
              <a:spcBef>
                <a:spcPts val="300"/>
              </a:spcBef>
            </a:pPr>
            <a:r>
              <a:rPr sz="1050">
                <a:solidFill>
                  <a:srgbClr val="1A1A2E"/>
                </a:solidFill>
              </a:rPr>
              <a:t>▸ 🤝  Empfehlungen für strategische Partnerschaften</a:t>
            </a:r>
          </a:p>
          <a:p>
            <a:pPr algn="l">
              <a:spcBef>
                <a:spcPts val="300"/>
              </a:spcBef>
            </a:pPr>
            <a:r>
              <a:rPr sz="1050">
                <a:solidFill>
                  <a:srgbClr val="1A1A2E"/>
                </a:solidFill>
              </a:rPr>
              <a:t>▸ 📋  Automatische Zertifikat- und Compliance-Überwachung</a:t>
            </a:r>
          </a:p>
        </p:txBody>
      </p:sp>
      <p:sp>
        <p:nvSpPr>
          <p:cNvPr id="6" name="Rectangle 5"/>
          <p:cNvSpPr/>
          <p:nvPr/>
        </p:nvSpPr>
        <p:spPr>
          <a:xfrm>
            <a:off x="6048000" y="1152000"/>
            <a:ext cx="5868700" cy="251999"/>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Typische Ergebnisse</a:t>
            </a:r>
          </a:p>
        </p:txBody>
      </p:sp>
      <p:sp>
        <p:nvSpPr>
          <p:cNvPr id="7" name="Rectangle 6"/>
          <p:cNvSpPr/>
          <p:nvPr/>
        </p:nvSpPr>
        <p:spPr>
          <a:xfrm>
            <a:off x="6048000" y="1476000"/>
            <a:ext cx="720000" cy="432000"/>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600" b="1">
                <a:solidFill>
                  <a:srgbClr val="004B8D"/>
                </a:solidFill>
              </a:rPr>
              <a:t>30%</a:t>
            </a:r>
          </a:p>
        </p:txBody>
      </p:sp>
      <p:sp>
        <p:nvSpPr>
          <p:cNvPr id="8" name="TextBox 7"/>
          <p:cNvSpPr txBox="1"/>
          <p:nvPr/>
        </p:nvSpPr>
        <p:spPr>
          <a:xfrm>
            <a:off x="6840000" y="1476000"/>
            <a:ext cx="5004700" cy="432000"/>
          </a:xfrm>
          <a:prstGeom prst="rect">
            <a:avLst/>
          </a:prstGeom>
          <a:noFill/>
        </p:spPr>
        <p:txBody>
          <a:bodyPr wrap="square">
            <a:spAutoFit/>
          </a:bodyPr>
          <a:lstStyle/>
          <a:p>
            <a:pPr algn="l"/>
            <a:r>
              <a:rPr sz="1000" b="0">
                <a:solidFill>
                  <a:srgbClr val="1A1A2E"/>
                </a:solidFill>
              </a:rPr>
              <a:t>weniger Lieferantenausfälle</a:t>
            </a:r>
          </a:p>
        </p:txBody>
      </p:sp>
      <p:sp>
        <p:nvSpPr>
          <p:cNvPr id="9" name="Rectangle 8"/>
          <p:cNvSpPr/>
          <p:nvPr/>
        </p:nvSpPr>
        <p:spPr>
          <a:xfrm>
            <a:off x="6048000" y="1980000"/>
            <a:ext cx="720000" cy="432000"/>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600" b="1">
                <a:solidFill>
                  <a:srgbClr val="004B8D"/>
                </a:solidFill>
              </a:rPr>
              <a:t>25%</a:t>
            </a:r>
          </a:p>
        </p:txBody>
      </p:sp>
      <p:sp>
        <p:nvSpPr>
          <p:cNvPr id="10" name="TextBox 9"/>
          <p:cNvSpPr txBox="1"/>
          <p:nvPr/>
        </p:nvSpPr>
        <p:spPr>
          <a:xfrm>
            <a:off x="6840000" y="1980000"/>
            <a:ext cx="5004700" cy="432000"/>
          </a:xfrm>
          <a:prstGeom prst="rect">
            <a:avLst/>
          </a:prstGeom>
          <a:noFill/>
        </p:spPr>
        <p:txBody>
          <a:bodyPr wrap="square">
            <a:spAutoFit/>
          </a:bodyPr>
          <a:lstStyle/>
          <a:p>
            <a:pPr algn="l"/>
            <a:r>
              <a:rPr sz="1000" b="0">
                <a:solidFill>
                  <a:srgbClr val="1A1A2E"/>
                </a:solidFill>
              </a:rPr>
              <a:t>schnellere Lieferantenqualifikation</a:t>
            </a:r>
          </a:p>
        </p:txBody>
      </p:sp>
      <p:sp>
        <p:nvSpPr>
          <p:cNvPr id="11" name="Rectangle 10"/>
          <p:cNvSpPr/>
          <p:nvPr/>
        </p:nvSpPr>
        <p:spPr>
          <a:xfrm>
            <a:off x="6048000" y="2484000"/>
            <a:ext cx="720000" cy="432000"/>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600" b="1">
                <a:solidFill>
                  <a:srgbClr val="004B8D"/>
                </a:solidFill>
              </a:rPr>
              <a:t>15%</a:t>
            </a:r>
          </a:p>
        </p:txBody>
      </p:sp>
      <p:sp>
        <p:nvSpPr>
          <p:cNvPr id="12" name="TextBox 11"/>
          <p:cNvSpPr txBox="1"/>
          <p:nvPr/>
        </p:nvSpPr>
        <p:spPr>
          <a:xfrm>
            <a:off x="6840000" y="2484000"/>
            <a:ext cx="5004700" cy="432000"/>
          </a:xfrm>
          <a:prstGeom prst="rect">
            <a:avLst/>
          </a:prstGeom>
          <a:noFill/>
        </p:spPr>
        <p:txBody>
          <a:bodyPr wrap="square">
            <a:spAutoFit/>
          </a:bodyPr>
          <a:lstStyle/>
          <a:p>
            <a:pPr algn="l"/>
            <a:r>
              <a:rPr sz="1000" b="0">
                <a:solidFill>
                  <a:srgbClr val="1A1A2E"/>
                </a:solidFill>
              </a:rPr>
              <a:t>bessere Einkaufskonditionen</a:t>
            </a:r>
          </a:p>
        </p:txBody>
      </p:sp>
      <p:sp>
        <p:nvSpPr>
          <p:cNvPr id="13" name="Rectangle 12"/>
          <p:cNvSpPr/>
          <p:nvPr/>
        </p:nvSpPr>
        <p:spPr>
          <a:xfrm>
            <a:off x="6048000" y="2988000"/>
            <a:ext cx="720000" cy="432000"/>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600" b="1">
                <a:solidFill>
                  <a:srgbClr val="004B8D"/>
                </a:solidFill>
              </a:rPr>
              <a:t>90%</a:t>
            </a:r>
          </a:p>
        </p:txBody>
      </p:sp>
      <p:sp>
        <p:nvSpPr>
          <p:cNvPr id="14" name="TextBox 13"/>
          <p:cNvSpPr txBox="1"/>
          <p:nvPr/>
        </p:nvSpPr>
        <p:spPr>
          <a:xfrm>
            <a:off x="6840000" y="2988000"/>
            <a:ext cx="5004700" cy="432000"/>
          </a:xfrm>
          <a:prstGeom prst="rect">
            <a:avLst/>
          </a:prstGeom>
          <a:noFill/>
        </p:spPr>
        <p:txBody>
          <a:bodyPr wrap="square">
            <a:spAutoFit/>
          </a:bodyPr>
          <a:lstStyle/>
          <a:p>
            <a:pPr algn="l"/>
            <a:r>
              <a:rPr sz="1000" b="0">
                <a:solidFill>
                  <a:srgbClr val="1A1A2E"/>
                </a:solidFill>
              </a:rPr>
              <a:t>Compliance-Rate (vs. 65% manuell)</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200" b="1">
                <a:solidFill>
                  <a:srgbClr val="004B8D"/>
                </a:solidFill>
              </a:rPr>
              <a:t>Lieferantenmanagement &amp; -analyse mit KI</a:t>
            </a:r>
          </a:p>
        </p:txBody>
      </p:sp>
      <p:sp>
        <p:nvSpPr>
          <p:cNvPr id="3" name="Content Placeholder 2"/>
          <p:cNvSpPr>
            <a:spLocks noGrp="1"/>
          </p:cNvSpPr>
          <p:nvPr>
            <p:ph idx="17" sz="quarter"/>
          </p:nvPr>
        </p:nvSpPr>
        <p:spPr/>
        <p:txBody>
          <a:bodyPr/>
          <a:lstStyle/>
          <a:p/>
        </p:txBody>
      </p:sp>
      <p:sp>
        <p:nvSpPr>
          <p:cNvPr id="4" name="Rectangle 3"/>
          <p:cNvSpPr/>
          <p:nvPr/>
        </p:nvSpPr>
        <p:spPr>
          <a:xfrm>
            <a:off x="288000" y="1152000"/>
            <a:ext cx="5400000" cy="251999"/>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KI-Funktionen im Lieferantenmanagement</a:t>
            </a:r>
          </a:p>
        </p:txBody>
      </p:sp>
      <p:sp>
        <p:nvSpPr>
          <p:cNvPr id="5" name="TextBox 4"/>
          <p:cNvSpPr txBox="1"/>
          <p:nvPr/>
        </p:nvSpPr>
        <p:spPr>
          <a:xfrm>
            <a:off x="288000" y="1440000"/>
            <a:ext cx="5400000" cy="1980000"/>
          </a:xfrm>
          <a:prstGeom prst="rect">
            <a:avLst/>
          </a:prstGeom>
          <a:noFill/>
        </p:spPr>
        <p:txBody>
          <a:bodyPr wrap="square">
            <a:spAutoFit/>
          </a:bodyPr>
          <a:lstStyle/>
          <a:p>
            <a:pPr algn="l">
              <a:spcBef>
                <a:spcPts val="300"/>
              </a:spcBef>
            </a:pPr>
            <a:r>
              <a:rPr sz="1050">
                <a:solidFill>
                  <a:srgbClr val="1A1A2E"/>
                </a:solidFill>
              </a:rPr>
              <a:t>▸ 🔍  Automatische Lieferantenbewertung (KPIs: Qualität, Pünktlichkeit, Preis)</a:t>
            </a:r>
          </a:p>
          <a:p>
            <a:pPr algn="l">
              <a:spcBef>
                <a:spcPts val="300"/>
              </a:spcBef>
            </a:pPr>
            <a:r>
              <a:rPr sz="1050">
                <a:solidFill>
                  <a:srgbClr val="1A1A2E"/>
                </a:solidFill>
              </a:rPr>
              <a:t>▸ 📈  Trendanalyse: Frühzeitige Erkennung von Leistungsveränderungen</a:t>
            </a:r>
          </a:p>
          <a:p>
            <a:pPr algn="l">
              <a:spcBef>
                <a:spcPts val="300"/>
              </a:spcBef>
            </a:pPr>
            <a:r>
              <a:rPr sz="1050">
                <a:solidFill>
                  <a:srgbClr val="1A1A2E"/>
                </a:solidFill>
              </a:rPr>
              <a:t>▸ 🌐  Markt-Scanning: Neue Lieferanten automatisch identifizieren</a:t>
            </a:r>
          </a:p>
          <a:p>
            <a:pPr algn="l">
              <a:spcBef>
                <a:spcPts val="300"/>
              </a:spcBef>
            </a:pPr>
            <a:r>
              <a:rPr sz="1050">
                <a:solidFill>
                  <a:srgbClr val="1A1A2E"/>
                </a:solidFill>
              </a:rPr>
              <a:t>▸ ⚖️   Benchmarking: Preisvergleich mit Marktdaten in Echtzeit</a:t>
            </a:r>
          </a:p>
          <a:p>
            <a:pPr algn="l">
              <a:spcBef>
                <a:spcPts val="300"/>
              </a:spcBef>
            </a:pPr>
            <a:r>
              <a:rPr sz="1050">
                <a:solidFill>
                  <a:srgbClr val="1A1A2E"/>
                </a:solidFill>
              </a:rPr>
              <a:t>▸ 🤝  Empfehlungen für strategische Partnerschaften</a:t>
            </a:r>
          </a:p>
          <a:p>
            <a:pPr algn="l">
              <a:spcBef>
                <a:spcPts val="300"/>
              </a:spcBef>
            </a:pPr>
            <a:r>
              <a:rPr sz="1050">
                <a:solidFill>
                  <a:srgbClr val="1A1A2E"/>
                </a:solidFill>
              </a:rPr>
              <a:t>▸ 📋  Automatische Zertifikat- und Compliance-Überwachung</a:t>
            </a:r>
          </a:p>
        </p:txBody>
      </p:sp>
      <p:sp>
        <p:nvSpPr>
          <p:cNvPr id="6" name="Rectangle 5"/>
          <p:cNvSpPr/>
          <p:nvPr/>
        </p:nvSpPr>
        <p:spPr>
          <a:xfrm>
            <a:off x="6048000" y="1152000"/>
            <a:ext cx="5868700" cy="251999"/>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Typische Ergebnisse</a:t>
            </a:r>
          </a:p>
        </p:txBody>
      </p:sp>
      <p:sp>
        <p:nvSpPr>
          <p:cNvPr id="7" name="Rectangle 6"/>
          <p:cNvSpPr/>
          <p:nvPr/>
        </p:nvSpPr>
        <p:spPr>
          <a:xfrm>
            <a:off x="6048000" y="1476000"/>
            <a:ext cx="720000" cy="432000"/>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600" b="1">
                <a:solidFill>
                  <a:srgbClr val="004B8D"/>
                </a:solidFill>
              </a:rPr>
              <a:t>30%</a:t>
            </a:r>
          </a:p>
        </p:txBody>
      </p:sp>
      <p:sp>
        <p:nvSpPr>
          <p:cNvPr id="8" name="TextBox 7"/>
          <p:cNvSpPr txBox="1"/>
          <p:nvPr/>
        </p:nvSpPr>
        <p:spPr>
          <a:xfrm>
            <a:off x="6840000" y="1476000"/>
            <a:ext cx="5004700" cy="432000"/>
          </a:xfrm>
          <a:prstGeom prst="rect">
            <a:avLst/>
          </a:prstGeom>
          <a:noFill/>
        </p:spPr>
        <p:txBody>
          <a:bodyPr wrap="square">
            <a:spAutoFit/>
          </a:bodyPr>
          <a:lstStyle/>
          <a:p>
            <a:pPr algn="l"/>
            <a:r>
              <a:rPr sz="1000" b="0">
                <a:solidFill>
                  <a:srgbClr val="1A1A2E"/>
                </a:solidFill>
              </a:rPr>
              <a:t>weniger Lieferantenausfälle</a:t>
            </a:r>
          </a:p>
        </p:txBody>
      </p:sp>
      <p:sp>
        <p:nvSpPr>
          <p:cNvPr id="9" name="Rectangle 8"/>
          <p:cNvSpPr/>
          <p:nvPr/>
        </p:nvSpPr>
        <p:spPr>
          <a:xfrm>
            <a:off x="6048000" y="1980000"/>
            <a:ext cx="720000" cy="432000"/>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600" b="1">
                <a:solidFill>
                  <a:srgbClr val="004B8D"/>
                </a:solidFill>
              </a:rPr>
              <a:t>25%</a:t>
            </a:r>
          </a:p>
        </p:txBody>
      </p:sp>
      <p:sp>
        <p:nvSpPr>
          <p:cNvPr id="10" name="TextBox 9"/>
          <p:cNvSpPr txBox="1"/>
          <p:nvPr/>
        </p:nvSpPr>
        <p:spPr>
          <a:xfrm>
            <a:off x="6840000" y="1980000"/>
            <a:ext cx="5004700" cy="432000"/>
          </a:xfrm>
          <a:prstGeom prst="rect">
            <a:avLst/>
          </a:prstGeom>
          <a:noFill/>
        </p:spPr>
        <p:txBody>
          <a:bodyPr wrap="square">
            <a:spAutoFit/>
          </a:bodyPr>
          <a:lstStyle/>
          <a:p>
            <a:pPr algn="l"/>
            <a:r>
              <a:rPr sz="1000" b="0">
                <a:solidFill>
                  <a:srgbClr val="1A1A2E"/>
                </a:solidFill>
              </a:rPr>
              <a:t>schnellere Lieferantenqualifikation</a:t>
            </a:r>
          </a:p>
        </p:txBody>
      </p:sp>
      <p:sp>
        <p:nvSpPr>
          <p:cNvPr id="11" name="Rectangle 10"/>
          <p:cNvSpPr/>
          <p:nvPr/>
        </p:nvSpPr>
        <p:spPr>
          <a:xfrm>
            <a:off x="6048000" y="2484000"/>
            <a:ext cx="720000" cy="432000"/>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600" b="1">
                <a:solidFill>
                  <a:srgbClr val="004B8D"/>
                </a:solidFill>
              </a:rPr>
              <a:t>15%</a:t>
            </a:r>
          </a:p>
        </p:txBody>
      </p:sp>
      <p:sp>
        <p:nvSpPr>
          <p:cNvPr id="12" name="TextBox 11"/>
          <p:cNvSpPr txBox="1"/>
          <p:nvPr/>
        </p:nvSpPr>
        <p:spPr>
          <a:xfrm>
            <a:off x="6840000" y="2484000"/>
            <a:ext cx="5004700" cy="432000"/>
          </a:xfrm>
          <a:prstGeom prst="rect">
            <a:avLst/>
          </a:prstGeom>
          <a:noFill/>
        </p:spPr>
        <p:txBody>
          <a:bodyPr wrap="square">
            <a:spAutoFit/>
          </a:bodyPr>
          <a:lstStyle/>
          <a:p>
            <a:pPr algn="l"/>
            <a:r>
              <a:rPr sz="1000" b="0">
                <a:solidFill>
                  <a:srgbClr val="1A1A2E"/>
                </a:solidFill>
              </a:rPr>
              <a:t>bessere Einkaufskonditionen</a:t>
            </a:r>
          </a:p>
        </p:txBody>
      </p:sp>
      <p:sp>
        <p:nvSpPr>
          <p:cNvPr id="13" name="Rectangle 12"/>
          <p:cNvSpPr/>
          <p:nvPr/>
        </p:nvSpPr>
        <p:spPr>
          <a:xfrm>
            <a:off x="6048000" y="2988000"/>
            <a:ext cx="720000" cy="432000"/>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600" b="1">
                <a:solidFill>
                  <a:srgbClr val="004B8D"/>
                </a:solidFill>
              </a:rPr>
              <a:t>90%</a:t>
            </a:r>
          </a:p>
        </p:txBody>
      </p:sp>
      <p:sp>
        <p:nvSpPr>
          <p:cNvPr id="14" name="TextBox 13"/>
          <p:cNvSpPr txBox="1"/>
          <p:nvPr/>
        </p:nvSpPr>
        <p:spPr>
          <a:xfrm>
            <a:off x="6840000" y="2988000"/>
            <a:ext cx="5004700" cy="432000"/>
          </a:xfrm>
          <a:prstGeom prst="rect">
            <a:avLst/>
          </a:prstGeom>
          <a:noFill/>
        </p:spPr>
        <p:txBody>
          <a:bodyPr wrap="square">
            <a:spAutoFit/>
          </a:bodyPr>
          <a:lstStyle/>
          <a:p>
            <a:pPr algn="l"/>
            <a:r>
              <a:rPr sz="1000" b="0">
                <a:solidFill>
                  <a:srgbClr val="1A1A2E"/>
                </a:solidFill>
              </a:rPr>
              <a:t>Compliance-Rate (vs. 65% manuell)</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200" b="1">
                <a:solidFill>
                  <a:srgbClr val="004B8D"/>
                </a:solidFill>
              </a:rPr>
              <a:t>Spend Analytics &amp; Kostenoptimierung</a:t>
            </a:r>
          </a:p>
        </p:txBody>
      </p:sp>
      <p:sp>
        <p:nvSpPr>
          <p:cNvPr id="3" name="Content Placeholder 2"/>
          <p:cNvSpPr>
            <a:spLocks noGrp="1"/>
          </p:cNvSpPr>
          <p:nvPr>
            <p:ph idx="17" sz="quarter"/>
          </p:nvPr>
        </p:nvSpPr>
        <p:spPr/>
        <p:txBody>
          <a:bodyPr/>
          <a:lstStyle/>
          <a:p/>
        </p:txBody>
      </p:sp>
      <p:sp>
        <p:nvSpPr>
          <p:cNvPr id="4" name="Rectangle 3"/>
          <p:cNvSpPr/>
          <p:nvPr/>
        </p:nvSpPr>
        <p:spPr>
          <a:xfrm>
            <a:off x="288000" y="1188000"/>
            <a:ext cx="5670350" cy="23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 Spend-Transparenz</a:t>
            </a:r>
          </a:p>
        </p:txBody>
      </p:sp>
      <p:sp>
        <p:nvSpPr>
          <p:cNvPr id="5" name="TextBox 4"/>
          <p:cNvSpPr txBox="1"/>
          <p:nvPr/>
        </p:nvSpPr>
        <p:spPr>
          <a:xfrm>
            <a:off x="288000" y="1439999"/>
            <a:ext cx="5670350" cy="1188001"/>
          </a:xfrm>
          <a:prstGeom prst="rect">
            <a:avLst/>
          </a:prstGeom>
          <a:noFill/>
        </p:spPr>
        <p:txBody>
          <a:bodyPr wrap="square">
            <a:spAutoFit/>
          </a:bodyPr>
          <a:lstStyle/>
          <a:p>
            <a:pPr algn="l">
              <a:spcBef>
                <a:spcPts val="300"/>
              </a:spcBef>
            </a:pPr>
            <a:r>
              <a:rPr sz="1000">
                <a:solidFill>
                  <a:srgbClr val="1A1A2E"/>
                </a:solidFill>
              </a:rPr>
              <a:t>▸ Alle Ausgaben klassifiziert und kategorisiert</a:t>
            </a:r>
          </a:p>
          <a:p>
            <a:pPr algn="l">
              <a:spcBef>
                <a:spcPts val="300"/>
              </a:spcBef>
            </a:pPr>
            <a:r>
              <a:rPr sz="1000">
                <a:solidFill>
                  <a:srgbClr val="1A1A2E"/>
                </a:solidFill>
              </a:rPr>
              <a:t>▸ Maverick Buying sofort erkennbar</a:t>
            </a:r>
          </a:p>
          <a:p>
            <a:pPr algn="l">
              <a:spcBef>
                <a:spcPts val="300"/>
              </a:spcBef>
            </a:pPr>
            <a:r>
              <a:rPr sz="1000">
                <a:solidFill>
                  <a:srgbClr val="1A1A2E"/>
                </a:solidFill>
              </a:rPr>
              <a:t>▸ Top-Lieferanten und -Kategorien identifizieren</a:t>
            </a:r>
          </a:p>
        </p:txBody>
      </p:sp>
      <p:sp>
        <p:nvSpPr>
          <p:cNvPr id="6" name="Rectangle 5"/>
          <p:cNvSpPr/>
          <p:nvPr/>
        </p:nvSpPr>
        <p:spPr>
          <a:xfrm>
            <a:off x="6102350" y="1188000"/>
            <a:ext cx="5670350" cy="234000"/>
          </a:xfrm>
          <a:prstGeom prst="rect">
            <a:avLst/>
          </a:prstGeom>
          <a:solidFill>
            <a:srgbClr val="006AB0"/>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 Einsparpotenziale</a:t>
            </a:r>
          </a:p>
        </p:txBody>
      </p:sp>
      <p:sp>
        <p:nvSpPr>
          <p:cNvPr id="7" name="TextBox 6"/>
          <p:cNvSpPr txBox="1"/>
          <p:nvPr/>
        </p:nvSpPr>
        <p:spPr>
          <a:xfrm>
            <a:off x="6102350" y="1439999"/>
            <a:ext cx="5670350" cy="1188001"/>
          </a:xfrm>
          <a:prstGeom prst="rect">
            <a:avLst/>
          </a:prstGeom>
          <a:noFill/>
        </p:spPr>
        <p:txBody>
          <a:bodyPr wrap="square">
            <a:spAutoFit/>
          </a:bodyPr>
          <a:lstStyle/>
          <a:p>
            <a:pPr algn="l">
              <a:spcBef>
                <a:spcPts val="300"/>
              </a:spcBef>
            </a:pPr>
            <a:r>
              <a:rPr sz="1000">
                <a:solidFill>
                  <a:srgbClr val="1A1A2E"/>
                </a:solidFill>
              </a:rPr>
              <a:t>▸ KI identifiziert Konsolidierungspotenziale</a:t>
            </a:r>
          </a:p>
          <a:p>
            <a:pPr algn="l">
              <a:spcBef>
                <a:spcPts val="300"/>
              </a:spcBef>
            </a:pPr>
            <a:r>
              <a:rPr sz="1000">
                <a:solidFill>
                  <a:srgbClr val="1A1A2E"/>
                </a:solidFill>
              </a:rPr>
              <a:t>▸ Preisanomalie-Erkennung</a:t>
            </a:r>
          </a:p>
          <a:p>
            <a:pPr algn="l">
              <a:spcBef>
                <a:spcPts val="300"/>
              </a:spcBef>
            </a:pPr>
            <a:r>
              <a:rPr sz="1000">
                <a:solidFill>
                  <a:srgbClr val="1A1A2E"/>
                </a:solidFill>
              </a:rPr>
              <a:t>▸ Ø 8–12% Kostensenkung erreichbar</a:t>
            </a:r>
          </a:p>
        </p:txBody>
      </p:sp>
      <p:sp>
        <p:nvSpPr>
          <p:cNvPr id="8" name="Rectangle 7"/>
          <p:cNvSpPr/>
          <p:nvPr/>
        </p:nvSpPr>
        <p:spPr>
          <a:xfrm>
            <a:off x="288000" y="2772000"/>
            <a:ext cx="5670350" cy="234000"/>
          </a:xfrm>
          <a:prstGeom prst="rect">
            <a:avLst/>
          </a:prstGeom>
          <a:solidFill>
            <a:srgbClr val="00559A"/>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 Predictive Analytics</a:t>
            </a:r>
          </a:p>
        </p:txBody>
      </p:sp>
      <p:sp>
        <p:nvSpPr>
          <p:cNvPr id="9" name="TextBox 8"/>
          <p:cNvSpPr txBox="1"/>
          <p:nvPr/>
        </p:nvSpPr>
        <p:spPr>
          <a:xfrm>
            <a:off x="288000" y="3023999"/>
            <a:ext cx="5670350" cy="1188001"/>
          </a:xfrm>
          <a:prstGeom prst="rect">
            <a:avLst/>
          </a:prstGeom>
          <a:noFill/>
        </p:spPr>
        <p:txBody>
          <a:bodyPr wrap="square">
            <a:spAutoFit/>
          </a:bodyPr>
          <a:lstStyle/>
          <a:p>
            <a:pPr algn="l">
              <a:spcBef>
                <a:spcPts val="300"/>
              </a:spcBef>
            </a:pPr>
            <a:r>
              <a:rPr sz="1000">
                <a:solidFill>
                  <a:srgbClr val="1A1A2E"/>
                </a:solidFill>
              </a:rPr>
              <a:t>▸ Preisvorhersagen basierend auf Marktdaten</a:t>
            </a:r>
          </a:p>
          <a:p>
            <a:pPr algn="l">
              <a:spcBef>
                <a:spcPts val="300"/>
              </a:spcBef>
            </a:pPr>
            <a:r>
              <a:rPr sz="1000">
                <a:solidFill>
                  <a:srgbClr val="1A1A2E"/>
                </a:solidFill>
              </a:rPr>
              <a:t>▸ Bedarfsprognosen aus historischen Daten</a:t>
            </a:r>
          </a:p>
          <a:p>
            <a:pPr algn="l">
              <a:spcBef>
                <a:spcPts val="300"/>
              </a:spcBef>
            </a:pPr>
            <a:r>
              <a:rPr sz="1000">
                <a:solidFill>
                  <a:srgbClr val="1A1A2E"/>
                </a:solidFill>
              </a:rPr>
              <a:t>▸ Optimale Bestellzeitpunkte empfehlen</a:t>
            </a:r>
          </a:p>
        </p:txBody>
      </p:sp>
      <p:sp>
        <p:nvSpPr>
          <p:cNvPr id="10" name="Rectangle 9"/>
          <p:cNvSpPr/>
          <p:nvPr/>
        </p:nvSpPr>
        <p:spPr>
          <a:xfrm>
            <a:off x="6102350" y="2772000"/>
            <a:ext cx="5670350" cy="234000"/>
          </a:xfrm>
          <a:prstGeom prst="rect">
            <a:avLst/>
          </a:prstGeom>
          <a:solidFill>
            <a:srgbClr val="00386B"/>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 Kategorie-Management</a:t>
            </a:r>
          </a:p>
        </p:txBody>
      </p:sp>
      <p:sp>
        <p:nvSpPr>
          <p:cNvPr id="11" name="TextBox 10"/>
          <p:cNvSpPr txBox="1"/>
          <p:nvPr/>
        </p:nvSpPr>
        <p:spPr>
          <a:xfrm>
            <a:off x="6102350" y="3023999"/>
            <a:ext cx="5670350" cy="1188001"/>
          </a:xfrm>
          <a:prstGeom prst="rect">
            <a:avLst/>
          </a:prstGeom>
          <a:noFill/>
        </p:spPr>
        <p:txBody>
          <a:bodyPr wrap="square">
            <a:spAutoFit/>
          </a:bodyPr>
          <a:lstStyle/>
          <a:p>
            <a:pPr algn="l">
              <a:spcBef>
                <a:spcPts val="300"/>
              </a:spcBef>
            </a:pPr>
            <a:r>
              <a:rPr sz="1000">
                <a:solidFill>
                  <a:srgbClr val="1A1A2E"/>
                </a:solidFill>
              </a:rPr>
              <a:t>▸ Automatische Ausgabenklassifikation</a:t>
            </a:r>
          </a:p>
          <a:p>
            <a:pPr algn="l">
              <a:spcBef>
                <a:spcPts val="300"/>
              </a:spcBef>
            </a:pPr>
            <a:r>
              <a:rPr sz="1000">
                <a:solidFill>
                  <a:srgbClr val="1A1A2E"/>
                </a:solidFill>
              </a:rPr>
              <a:t>▸ Category-spezifische Benchmarks</a:t>
            </a:r>
          </a:p>
          <a:p>
            <a:pPr algn="l">
              <a:spcBef>
                <a:spcPts val="300"/>
              </a:spcBef>
            </a:pPr>
            <a:r>
              <a:rPr sz="1000">
                <a:solidFill>
                  <a:srgbClr val="1A1A2E"/>
                </a:solidFill>
              </a:rPr>
              <a:t>▸ Make-or-Buy-Analysen unterstützen</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200" b="1">
                <a:solidFill>
                  <a:srgbClr val="004B8D"/>
                </a:solidFill>
              </a:rPr>
              <a:t>Spend Analytics &amp; Kostenoptimierung</a:t>
            </a:r>
          </a:p>
        </p:txBody>
      </p:sp>
      <p:sp>
        <p:nvSpPr>
          <p:cNvPr id="3" name="Content Placeholder 2"/>
          <p:cNvSpPr>
            <a:spLocks noGrp="1"/>
          </p:cNvSpPr>
          <p:nvPr>
            <p:ph idx="17" sz="quarter"/>
          </p:nvPr>
        </p:nvSpPr>
        <p:spPr/>
        <p:txBody>
          <a:bodyPr/>
          <a:lstStyle/>
          <a:p/>
        </p:txBody>
      </p:sp>
      <p:sp>
        <p:nvSpPr>
          <p:cNvPr id="4" name="Rectangle 3"/>
          <p:cNvSpPr/>
          <p:nvPr/>
        </p:nvSpPr>
        <p:spPr>
          <a:xfrm>
            <a:off x="288000" y="1188000"/>
            <a:ext cx="5670350" cy="23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 Spend-Transparenz</a:t>
            </a:r>
          </a:p>
        </p:txBody>
      </p:sp>
      <p:sp>
        <p:nvSpPr>
          <p:cNvPr id="5" name="TextBox 4"/>
          <p:cNvSpPr txBox="1"/>
          <p:nvPr/>
        </p:nvSpPr>
        <p:spPr>
          <a:xfrm>
            <a:off x="288000" y="1439999"/>
            <a:ext cx="5670350" cy="1188001"/>
          </a:xfrm>
          <a:prstGeom prst="rect">
            <a:avLst/>
          </a:prstGeom>
          <a:noFill/>
        </p:spPr>
        <p:txBody>
          <a:bodyPr wrap="square">
            <a:spAutoFit/>
          </a:bodyPr>
          <a:lstStyle/>
          <a:p>
            <a:pPr algn="l">
              <a:spcBef>
                <a:spcPts val="300"/>
              </a:spcBef>
            </a:pPr>
            <a:r>
              <a:rPr sz="1000">
                <a:solidFill>
                  <a:srgbClr val="1A1A2E"/>
                </a:solidFill>
              </a:rPr>
              <a:t>▸ Alle Ausgaben klassifiziert und kategorisiert</a:t>
            </a:r>
          </a:p>
          <a:p>
            <a:pPr algn="l">
              <a:spcBef>
                <a:spcPts val="300"/>
              </a:spcBef>
            </a:pPr>
            <a:r>
              <a:rPr sz="1000">
                <a:solidFill>
                  <a:srgbClr val="1A1A2E"/>
                </a:solidFill>
              </a:rPr>
              <a:t>▸ Maverick Buying sofort erkennbar</a:t>
            </a:r>
          </a:p>
          <a:p>
            <a:pPr algn="l">
              <a:spcBef>
                <a:spcPts val="300"/>
              </a:spcBef>
            </a:pPr>
            <a:r>
              <a:rPr sz="1000">
                <a:solidFill>
                  <a:srgbClr val="1A1A2E"/>
                </a:solidFill>
              </a:rPr>
              <a:t>▸ Top-Lieferanten und -Kategorien identifizieren</a:t>
            </a:r>
          </a:p>
        </p:txBody>
      </p:sp>
      <p:sp>
        <p:nvSpPr>
          <p:cNvPr id="6" name="Rectangle 5"/>
          <p:cNvSpPr/>
          <p:nvPr/>
        </p:nvSpPr>
        <p:spPr>
          <a:xfrm>
            <a:off x="6102350" y="1188000"/>
            <a:ext cx="5670350" cy="234000"/>
          </a:xfrm>
          <a:prstGeom prst="rect">
            <a:avLst/>
          </a:prstGeom>
          <a:solidFill>
            <a:srgbClr val="006AB0"/>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 Einsparpotenziale</a:t>
            </a:r>
          </a:p>
        </p:txBody>
      </p:sp>
      <p:sp>
        <p:nvSpPr>
          <p:cNvPr id="7" name="TextBox 6"/>
          <p:cNvSpPr txBox="1"/>
          <p:nvPr/>
        </p:nvSpPr>
        <p:spPr>
          <a:xfrm>
            <a:off x="6102350" y="1439999"/>
            <a:ext cx="5670350" cy="1188001"/>
          </a:xfrm>
          <a:prstGeom prst="rect">
            <a:avLst/>
          </a:prstGeom>
          <a:noFill/>
        </p:spPr>
        <p:txBody>
          <a:bodyPr wrap="square">
            <a:spAutoFit/>
          </a:bodyPr>
          <a:lstStyle/>
          <a:p>
            <a:pPr algn="l">
              <a:spcBef>
                <a:spcPts val="300"/>
              </a:spcBef>
            </a:pPr>
            <a:r>
              <a:rPr sz="1000">
                <a:solidFill>
                  <a:srgbClr val="1A1A2E"/>
                </a:solidFill>
              </a:rPr>
              <a:t>▸ KI identifiziert Konsolidierungspotenziale</a:t>
            </a:r>
          </a:p>
          <a:p>
            <a:pPr algn="l">
              <a:spcBef>
                <a:spcPts val="300"/>
              </a:spcBef>
            </a:pPr>
            <a:r>
              <a:rPr sz="1000">
                <a:solidFill>
                  <a:srgbClr val="1A1A2E"/>
                </a:solidFill>
              </a:rPr>
              <a:t>▸ Preisanomalie-Erkennung</a:t>
            </a:r>
          </a:p>
          <a:p>
            <a:pPr algn="l">
              <a:spcBef>
                <a:spcPts val="300"/>
              </a:spcBef>
            </a:pPr>
            <a:r>
              <a:rPr sz="1000">
                <a:solidFill>
                  <a:srgbClr val="1A1A2E"/>
                </a:solidFill>
              </a:rPr>
              <a:t>▸ Ø 8–12% Kostensenkung erreichbar</a:t>
            </a:r>
          </a:p>
        </p:txBody>
      </p:sp>
      <p:sp>
        <p:nvSpPr>
          <p:cNvPr id="8" name="Rectangle 7"/>
          <p:cNvSpPr/>
          <p:nvPr/>
        </p:nvSpPr>
        <p:spPr>
          <a:xfrm>
            <a:off x="288000" y="2772000"/>
            <a:ext cx="5670350" cy="234000"/>
          </a:xfrm>
          <a:prstGeom prst="rect">
            <a:avLst/>
          </a:prstGeom>
          <a:solidFill>
            <a:srgbClr val="00559A"/>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 Predictive Analytics</a:t>
            </a:r>
          </a:p>
        </p:txBody>
      </p:sp>
      <p:sp>
        <p:nvSpPr>
          <p:cNvPr id="9" name="TextBox 8"/>
          <p:cNvSpPr txBox="1"/>
          <p:nvPr/>
        </p:nvSpPr>
        <p:spPr>
          <a:xfrm>
            <a:off x="288000" y="3023999"/>
            <a:ext cx="5670350" cy="1188001"/>
          </a:xfrm>
          <a:prstGeom prst="rect">
            <a:avLst/>
          </a:prstGeom>
          <a:noFill/>
        </p:spPr>
        <p:txBody>
          <a:bodyPr wrap="square">
            <a:spAutoFit/>
          </a:bodyPr>
          <a:lstStyle/>
          <a:p>
            <a:pPr algn="l">
              <a:spcBef>
                <a:spcPts val="300"/>
              </a:spcBef>
            </a:pPr>
            <a:r>
              <a:rPr sz="1000">
                <a:solidFill>
                  <a:srgbClr val="1A1A2E"/>
                </a:solidFill>
              </a:rPr>
              <a:t>▸ Preisvorhersagen basierend auf Marktdaten</a:t>
            </a:r>
          </a:p>
          <a:p>
            <a:pPr algn="l">
              <a:spcBef>
                <a:spcPts val="300"/>
              </a:spcBef>
            </a:pPr>
            <a:r>
              <a:rPr sz="1000">
                <a:solidFill>
                  <a:srgbClr val="1A1A2E"/>
                </a:solidFill>
              </a:rPr>
              <a:t>▸ Bedarfsprognosen aus historischen Daten</a:t>
            </a:r>
          </a:p>
          <a:p>
            <a:pPr algn="l">
              <a:spcBef>
                <a:spcPts val="300"/>
              </a:spcBef>
            </a:pPr>
            <a:r>
              <a:rPr sz="1000">
                <a:solidFill>
                  <a:srgbClr val="1A1A2E"/>
                </a:solidFill>
              </a:rPr>
              <a:t>▸ Optimale Bestellzeitpunkte empfehlen</a:t>
            </a:r>
          </a:p>
        </p:txBody>
      </p:sp>
      <p:sp>
        <p:nvSpPr>
          <p:cNvPr id="10" name="Rectangle 9"/>
          <p:cNvSpPr/>
          <p:nvPr/>
        </p:nvSpPr>
        <p:spPr>
          <a:xfrm>
            <a:off x="6102350" y="2772000"/>
            <a:ext cx="5670350" cy="234000"/>
          </a:xfrm>
          <a:prstGeom prst="rect">
            <a:avLst/>
          </a:prstGeom>
          <a:solidFill>
            <a:srgbClr val="00386B"/>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 Kategorie-Management</a:t>
            </a:r>
          </a:p>
        </p:txBody>
      </p:sp>
      <p:sp>
        <p:nvSpPr>
          <p:cNvPr id="11" name="TextBox 10"/>
          <p:cNvSpPr txBox="1"/>
          <p:nvPr/>
        </p:nvSpPr>
        <p:spPr>
          <a:xfrm>
            <a:off x="6102350" y="3023999"/>
            <a:ext cx="5670350" cy="1188001"/>
          </a:xfrm>
          <a:prstGeom prst="rect">
            <a:avLst/>
          </a:prstGeom>
          <a:noFill/>
        </p:spPr>
        <p:txBody>
          <a:bodyPr wrap="square">
            <a:spAutoFit/>
          </a:bodyPr>
          <a:lstStyle/>
          <a:p>
            <a:pPr algn="l">
              <a:spcBef>
                <a:spcPts val="300"/>
              </a:spcBef>
            </a:pPr>
            <a:r>
              <a:rPr sz="1000">
                <a:solidFill>
                  <a:srgbClr val="1A1A2E"/>
                </a:solidFill>
              </a:rPr>
              <a:t>▸ Automatische Ausgabenklassifikation</a:t>
            </a:r>
          </a:p>
          <a:p>
            <a:pPr algn="l">
              <a:spcBef>
                <a:spcPts val="300"/>
              </a:spcBef>
            </a:pPr>
            <a:r>
              <a:rPr sz="1000">
                <a:solidFill>
                  <a:srgbClr val="1A1A2E"/>
                </a:solidFill>
              </a:rPr>
              <a:t>▸ Category-spezifische Benchmarks</a:t>
            </a:r>
          </a:p>
          <a:p>
            <a:pPr algn="l">
              <a:spcBef>
                <a:spcPts val="300"/>
              </a:spcBef>
            </a:pPr>
            <a:r>
              <a:rPr sz="1000">
                <a:solidFill>
                  <a:srgbClr val="1A1A2E"/>
                </a:solidFill>
              </a:rPr>
              <a:t>▸ Make-or-Buy-Analysen unterstützen</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200" b="1">
                <a:solidFill>
                  <a:srgbClr val="004B8D"/>
                </a:solidFill>
              </a:rPr>
              <a:t>Vertragsmanagement mit KI &amp; NLP</a:t>
            </a:r>
          </a:p>
        </p:txBody>
      </p:sp>
      <p:sp>
        <p:nvSpPr>
          <p:cNvPr id="3" name="Content Placeholder 2"/>
          <p:cNvSpPr>
            <a:spLocks noGrp="1"/>
          </p:cNvSpPr>
          <p:nvPr>
            <p:ph idx="17" sz="quarter"/>
          </p:nvPr>
        </p:nvSpPr>
        <p:spPr/>
        <p:txBody>
          <a:bodyPr/>
          <a:lstStyle/>
          <a:p/>
        </p:txBody>
      </p:sp>
      <p:sp>
        <p:nvSpPr>
          <p:cNvPr id="4" name="Rectangle 3"/>
          <p:cNvSpPr/>
          <p:nvPr/>
        </p:nvSpPr>
        <p:spPr>
          <a:xfrm>
            <a:off x="288000" y="1152000"/>
            <a:ext cx="5400000" cy="251999"/>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KI-gestütztes Vertragsmanagement</a:t>
            </a:r>
          </a:p>
        </p:txBody>
      </p:sp>
      <p:sp>
        <p:nvSpPr>
          <p:cNvPr id="5" name="TextBox 4"/>
          <p:cNvSpPr txBox="1"/>
          <p:nvPr/>
        </p:nvSpPr>
        <p:spPr>
          <a:xfrm>
            <a:off x="288000" y="1440000"/>
            <a:ext cx="5400000" cy="1980000"/>
          </a:xfrm>
          <a:prstGeom prst="rect">
            <a:avLst/>
          </a:prstGeom>
          <a:noFill/>
        </p:spPr>
        <p:txBody>
          <a:bodyPr wrap="square">
            <a:spAutoFit/>
          </a:bodyPr>
          <a:lstStyle/>
          <a:p>
            <a:pPr algn="l">
              <a:spcBef>
                <a:spcPts val="300"/>
              </a:spcBef>
            </a:pPr>
            <a:r>
              <a:rPr sz="1050">
                <a:solidFill>
                  <a:srgbClr val="1A1A2E"/>
                </a:solidFill>
              </a:rPr>
              <a:t>▸ 📄  Automatische Vertragsanalyse und -klassifikation mit NLP</a:t>
            </a:r>
          </a:p>
          <a:p>
            <a:pPr algn="l">
              <a:spcBef>
                <a:spcPts val="300"/>
              </a:spcBef>
            </a:pPr>
            <a:r>
              <a:rPr sz="1050">
                <a:solidFill>
                  <a:srgbClr val="1A1A2E"/>
                </a:solidFill>
              </a:rPr>
              <a:t>▸ ⏰  Laufzeitüberwachung: Frühzeitige Verlängerungs- und Kündigungshinweise</a:t>
            </a:r>
          </a:p>
          <a:p>
            <a:pPr algn="l">
              <a:spcBef>
                <a:spcPts val="300"/>
              </a:spcBef>
            </a:pPr>
            <a:r>
              <a:rPr sz="1050">
                <a:solidFill>
                  <a:srgbClr val="1A1A2E"/>
                </a:solidFill>
              </a:rPr>
              <a:t>▸ 🔎  Risikoklauseln automatisch identifizieren und markieren</a:t>
            </a:r>
          </a:p>
          <a:p>
            <a:pPr algn="l">
              <a:spcBef>
                <a:spcPts val="300"/>
              </a:spcBef>
            </a:pPr>
            <a:r>
              <a:rPr sz="1050">
                <a:solidFill>
                  <a:srgbClr val="1A1A2E"/>
                </a:solidFill>
              </a:rPr>
              <a:t>▸ 📊  Vertragskonditionen vs. tatsächliche Einkaufspreise vergleichen</a:t>
            </a:r>
          </a:p>
          <a:p>
            <a:pPr algn="l">
              <a:spcBef>
                <a:spcPts val="300"/>
              </a:spcBef>
            </a:pPr>
            <a:r>
              <a:rPr sz="1050">
                <a:solidFill>
                  <a:srgbClr val="1A1A2E"/>
                </a:solidFill>
              </a:rPr>
              <a:t>▸ ✅  Compliance-Check: Vertrag vs. regulatorische Anforderungen</a:t>
            </a:r>
          </a:p>
          <a:p>
            <a:pPr algn="l">
              <a:spcBef>
                <a:spcPts val="300"/>
              </a:spcBef>
            </a:pPr>
            <a:r>
              <a:rPr sz="1050">
                <a:solidFill>
                  <a:srgbClr val="1A1A2E"/>
                </a:solidFill>
              </a:rPr>
              <a:t>▸ 🤖  Vertragsentwürfe automatisch generieren (Standard-Templates)</a:t>
            </a:r>
          </a:p>
        </p:txBody>
      </p:sp>
      <p:sp>
        <p:nvSpPr>
          <p:cNvPr id="6" name="Rectangle 5"/>
          <p:cNvSpPr/>
          <p:nvPr/>
        </p:nvSpPr>
        <p:spPr>
          <a:xfrm>
            <a:off x="6048000" y="1152000"/>
            <a:ext cx="5868700" cy="251999"/>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Effizienzgewinn</a:t>
            </a:r>
          </a:p>
        </p:txBody>
      </p:sp>
      <p:sp>
        <p:nvSpPr>
          <p:cNvPr id="7" name="Rectangle 6"/>
          <p:cNvSpPr/>
          <p:nvPr/>
        </p:nvSpPr>
        <p:spPr>
          <a:xfrm>
            <a:off x="6048000" y="1476000"/>
            <a:ext cx="720000" cy="648000"/>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800" b="1">
                <a:solidFill>
                  <a:srgbClr val="004B8D"/>
                </a:solidFill>
              </a:rPr>
              <a:t>80%</a:t>
            </a:r>
          </a:p>
        </p:txBody>
      </p:sp>
      <p:sp>
        <p:nvSpPr>
          <p:cNvPr id="8" name="TextBox 7"/>
          <p:cNvSpPr txBox="1"/>
          <p:nvPr/>
        </p:nvSpPr>
        <p:spPr>
          <a:xfrm>
            <a:off x="6840000" y="1476000"/>
            <a:ext cx="5004700" cy="648000"/>
          </a:xfrm>
          <a:prstGeom prst="rect">
            <a:avLst/>
          </a:prstGeom>
          <a:noFill/>
        </p:spPr>
        <p:txBody>
          <a:bodyPr wrap="square">
            <a:spAutoFit/>
          </a:bodyPr>
          <a:lstStyle/>
          <a:p>
            <a:pPr algn="l"/>
            <a:r>
              <a:rPr sz="950" b="0">
                <a:solidFill>
                  <a:srgbClr val="1A1A2E"/>
                </a:solidFill>
              </a:rPr>
              <a:t>weniger Zeit für
Vertragsprüfung</a:t>
            </a:r>
          </a:p>
        </p:txBody>
      </p:sp>
      <p:sp>
        <p:nvSpPr>
          <p:cNvPr id="9" name="Rectangle 8"/>
          <p:cNvSpPr/>
          <p:nvPr/>
        </p:nvSpPr>
        <p:spPr>
          <a:xfrm>
            <a:off x="6048000" y="2232000"/>
            <a:ext cx="720000" cy="648000"/>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800" b="1">
                <a:solidFill>
                  <a:srgbClr val="004B8D"/>
                </a:solidFill>
              </a:rPr>
              <a:t>95%</a:t>
            </a:r>
          </a:p>
        </p:txBody>
      </p:sp>
      <p:sp>
        <p:nvSpPr>
          <p:cNvPr id="10" name="TextBox 9"/>
          <p:cNvSpPr txBox="1"/>
          <p:nvPr/>
        </p:nvSpPr>
        <p:spPr>
          <a:xfrm>
            <a:off x="6840000" y="2232000"/>
            <a:ext cx="5004700" cy="648000"/>
          </a:xfrm>
          <a:prstGeom prst="rect">
            <a:avLst/>
          </a:prstGeom>
          <a:noFill/>
        </p:spPr>
        <p:txBody>
          <a:bodyPr wrap="square">
            <a:spAutoFit/>
          </a:bodyPr>
          <a:lstStyle/>
          <a:p>
            <a:pPr algn="l"/>
            <a:r>
              <a:rPr sz="950" b="0">
                <a:solidFill>
                  <a:srgbClr val="1A1A2E"/>
                </a:solidFill>
              </a:rPr>
              <a:t>Vertragserinnerungen
automatisch</a:t>
            </a:r>
          </a:p>
        </p:txBody>
      </p:sp>
      <p:sp>
        <p:nvSpPr>
          <p:cNvPr id="11" name="Rectangle 10"/>
          <p:cNvSpPr/>
          <p:nvPr/>
        </p:nvSpPr>
        <p:spPr>
          <a:xfrm>
            <a:off x="6048000" y="2988000"/>
            <a:ext cx="720000" cy="648000"/>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800" b="1">
                <a:solidFill>
                  <a:srgbClr val="004B8D"/>
                </a:solidFill>
              </a:rPr>
              <a:t>60%</a:t>
            </a:r>
          </a:p>
        </p:txBody>
      </p:sp>
      <p:sp>
        <p:nvSpPr>
          <p:cNvPr id="12" name="TextBox 11"/>
          <p:cNvSpPr txBox="1"/>
          <p:nvPr/>
        </p:nvSpPr>
        <p:spPr>
          <a:xfrm>
            <a:off x="6840000" y="2988000"/>
            <a:ext cx="5004700" cy="648000"/>
          </a:xfrm>
          <a:prstGeom prst="rect">
            <a:avLst/>
          </a:prstGeom>
          <a:noFill/>
        </p:spPr>
        <p:txBody>
          <a:bodyPr wrap="square">
            <a:spAutoFit/>
          </a:bodyPr>
          <a:lstStyle/>
          <a:p>
            <a:pPr algn="l"/>
            <a:r>
              <a:rPr sz="950" b="0">
                <a:solidFill>
                  <a:srgbClr val="1A1A2E"/>
                </a:solidFill>
              </a:rPr>
              <a:t>weniger Vertragsverstösse</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200" b="1">
                <a:solidFill>
                  <a:srgbClr val="004B8D"/>
                </a:solidFill>
              </a:rPr>
              <a:t>Vertragsmanagement mit KI &amp; NLP</a:t>
            </a:r>
          </a:p>
        </p:txBody>
      </p:sp>
      <p:sp>
        <p:nvSpPr>
          <p:cNvPr id="3" name="Content Placeholder 2"/>
          <p:cNvSpPr>
            <a:spLocks noGrp="1"/>
          </p:cNvSpPr>
          <p:nvPr>
            <p:ph idx="17" sz="quarter"/>
          </p:nvPr>
        </p:nvSpPr>
        <p:spPr/>
        <p:txBody>
          <a:bodyPr/>
          <a:lstStyle/>
          <a:p/>
        </p:txBody>
      </p:sp>
      <p:sp>
        <p:nvSpPr>
          <p:cNvPr id="4" name="Rectangle 3"/>
          <p:cNvSpPr/>
          <p:nvPr/>
        </p:nvSpPr>
        <p:spPr>
          <a:xfrm>
            <a:off x="288000" y="1152000"/>
            <a:ext cx="5400000" cy="251999"/>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KI-gestütztes Vertragsmanagement</a:t>
            </a:r>
          </a:p>
        </p:txBody>
      </p:sp>
      <p:sp>
        <p:nvSpPr>
          <p:cNvPr id="5" name="TextBox 4"/>
          <p:cNvSpPr txBox="1"/>
          <p:nvPr/>
        </p:nvSpPr>
        <p:spPr>
          <a:xfrm>
            <a:off x="288000" y="1440000"/>
            <a:ext cx="5400000" cy="1980000"/>
          </a:xfrm>
          <a:prstGeom prst="rect">
            <a:avLst/>
          </a:prstGeom>
          <a:noFill/>
        </p:spPr>
        <p:txBody>
          <a:bodyPr wrap="square">
            <a:spAutoFit/>
          </a:bodyPr>
          <a:lstStyle/>
          <a:p>
            <a:pPr algn="l">
              <a:spcBef>
                <a:spcPts val="300"/>
              </a:spcBef>
            </a:pPr>
            <a:r>
              <a:rPr sz="1050">
                <a:solidFill>
                  <a:srgbClr val="1A1A2E"/>
                </a:solidFill>
              </a:rPr>
              <a:t>▸ 📄  Automatische Vertragsanalyse und -klassifikation mit NLP</a:t>
            </a:r>
          </a:p>
          <a:p>
            <a:pPr algn="l">
              <a:spcBef>
                <a:spcPts val="300"/>
              </a:spcBef>
            </a:pPr>
            <a:r>
              <a:rPr sz="1050">
                <a:solidFill>
                  <a:srgbClr val="1A1A2E"/>
                </a:solidFill>
              </a:rPr>
              <a:t>▸ ⏰  Laufzeitüberwachung: Frühzeitige Verlängerungs- und Kündigungshinweise</a:t>
            </a:r>
          </a:p>
          <a:p>
            <a:pPr algn="l">
              <a:spcBef>
                <a:spcPts val="300"/>
              </a:spcBef>
            </a:pPr>
            <a:r>
              <a:rPr sz="1050">
                <a:solidFill>
                  <a:srgbClr val="1A1A2E"/>
                </a:solidFill>
              </a:rPr>
              <a:t>▸ 🔎  Risikoklauseln automatisch identifizieren und markieren</a:t>
            </a:r>
          </a:p>
          <a:p>
            <a:pPr algn="l">
              <a:spcBef>
                <a:spcPts val="300"/>
              </a:spcBef>
            </a:pPr>
            <a:r>
              <a:rPr sz="1050">
                <a:solidFill>
                  <a:srgbClr val="1A1A2E"/>
                </a:solidFill>
              </a:rPr>
              <a:t>▸ 📊  Vertragskonditionen vs. tatsächliche Einkaufspreise vergleichen</a:t>
            </a:r>
          </a:p>
          <a:p>
            <a:pPr algn="l">
              <a:spcBef>
                <a:spcPts val="300"/>
              </a:spcBef>
            </a:pPr>
            <a:r>
              <a:rPr sz="1050">
                <a:solidFill>
                  <a:srgbClr val="1A1A2E"/>
                </a:solidFill>
              </a:rPr>
              <a:t>▸ ✅  Compliance-Check: Vertrag vs. regulatorische Anforderungen</a:t>
            </a:r>
          </a:p>
          <a:p>
            <a:pPr algn="l">
              <a:spcBef>
                <a:spcPts val="300"/>
              </a:spcBef>
            </a:pPr>
            <a:r>
              <a:rPr sz="1050">
                <a:solidFill>
                  <a:srgbClr val="1A1A2E"/>
                </a:solidFill>
              </a:rPr>
              <a:t>▸ 🤖  Vertragsentwürfe automatisch generieren (Standard-Templates)</a:t>
            </a:r>
          </a:p>
        </p:txBody>
      </p:sp>
      <p:sp>
        <p:nvSpPr>
          <p:cNvPr id="6" name="Rectangle 5"/>
          <p:cNvSpPr/>
          <p:nvPr/>
        </p:nvSpPr>
        <p:spPr>
          <a:xfrm>
            <a:off x="6048000" y="1152000"/>
            <a:ext cx="5868700" cy="251999"/>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Effizienzgewinn</a:t>
            </a:r>
          </a:p>
        </p:txBody>
      </p:sp>
      <p:sp>
        <p:nvSpPr>
          <p:cNvPr id="7" name="Rectangle 6"/>
          <p:cNvSpPr/>
          <p:nvPr/>
        </p:nvSpPr>
        <p:spPr>
          <a:xfrm>
            <a:off x="6048000" y="1476000"/>
            <a:ext cx="720000" cy="648000"/>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800" b="1">
                <a:solidFill>
                  <a:srgbClr val="004B8D"/>
                </a:solidFill>
              </a:rPr>
              <a:t>80%</a:t>
            </a:r>
          </a:p>
        </p:txBody>
      </p:sp>
      <p:sp>
        <p:nvSpPr>
          <p:cNvPr id="8" name="TextBox 7"/>
          <p:cNvSpPr txBox="1"/>
          <p:nvPr/>
        </p:nvSpPr>
        <p:spPr>
          <a:xfrm>
            <a:off x="6840000" y="1476000"/>
            <a:ext cx="5004700" cy="648000"/>
          </a:xfrm>
          <a:prstGeom prst="rect">
            <a:avLst/>
          </a:prstGeom>
          <a:noFill/>
        </p:spPr>
        <p:txBody>
          <a:bodyPr wrap="square">
            <a:spAutoFit/>
          </a:bodyPr>
          <a:lstStyle/>
          <a:p>
            <a:pPr algn="l"/>
            <a:r>
              <a:rPr sz="950" b="0">
                <a:solidFill>
                  <a:srgbClr val="1A1A2E"/>
                </a:solidFill>
              </a:rPr>
              <a:t>weniger Zeit für
Vertragsprüfung</a:t>
            </a:r>
          </a:p>
        </p:txBody>
      </p:sp>
      <p:sp>
        <p:nvSpPr>
          <p:cNvPr id="9" name="Rectangle 8"/>
          <p:cNvSpPr/>
          <p:nvPr/>
        </p:nvSpPr>
        <p:spPr>
          <a:xfrm>
            <a:off x="6048000" y="2232000"/>
            <a:ext cx="720000" cy="648000"/>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800" b="1">
                <a:solidFill>
                  <a:srgbClr val="004B8D"/>
                </a:solidFill>
              </a:rPr>
              <a:t>95%</a:t>
            </a:r>
          </a:p>
        </p:txBody>
      </p:sp>
      <p:sp>
        <p:nvSpPr>
          <p:cNvPr id="10" name="TextBox 9"/>
          <p:cNvSpPr txBox="1"/>
          <p:nvPr/>
        </p:nvSpPr>
        <p:spPr>
          <a:xfrm>
            <a:off x="6840000" y="2232000"/>
            <a:ext cx="5004700" cy="648000"/>
          </a:xfrm>
          <a:prstGeom prst="rect">
            <a:avLst/>
          </a:prstGeom>
          <a:noFill/>
        </p:spPr>
        <p:txBody>
          <a:bodyPr wrap="square">
            <a:spAutoFit/>
          </a:bodyPr>
          <a:lstStyle/>
          <a:p>
            <a:pPr algn="l"/>
            <a:r>
              <a:rPr sz="950" b="0">
                <a:solidFill>
                  <a:srgbClr val="1A1A2E"/>
                </a:solidFill>
              </a:rPr>
              <a:t>Vertragserinnerungen
automatisch</a:t>
            </a:r>
          </a:p>
        </p:txBody>
      </p:sp>
      <p:sp>
        <p:nvSpPr>
          <p:cNvPr id="11" name="Rectangle 10"/>
          <p:cNvSpPr/>
          <p:nvPr/>
        </p:nvSpPr>
        <p:spPr>
          <a:xfrm>
            <a:off x="6048000" y="2988000"/>
            <a:ext cx="720000" cy="648000"/>
          </a:xfrm>
          <a:prstGeom prst="rect">
            <a:avLst/>
          </a:prstGeom>
          <a:solidFill>
            <a:srgbClr val="E8F4FF"/>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800" b="1">
                <a:solidFill>
                  <a:srgbClr val="004B8D"/>
                </a:solidFill>
              </a:rPr>
              <a:t>60%</a:t>
            </a:r>
          </a:p>
        </p:txBody>
      </p:sp>
      <p:sp>
        <p:nvSpPr>
          <p:cNvPr id="12" name="TextBox 11"/>
          <p:cNvSpPr txBox="1"/>
          <p:nvPr/>
        </p:nvSpPr>
        <p:spPr>
          <a:xfrm>
            <a:off x="6840000" y="2988000"/>
            <a:ext cx="5004700" cy="648000"/>
          </a:xfrm>
          <a:prstGeom prst="rect">
            <a:avLst/>
          </a:prstGeom>
          <a:noFill/>
        </p:spPr>
        <p:txBody>
          <a:bodyPr wrap="square">
            <a:spAutoFit/>
          </a:bodyPr>
          <a:lstStyle/>
          <a:p>
            <a:pPr algn="l"/>
            <a:r>
              <a:rPr sz="950" b="0">
                <a:solidFill>
                  <a:srgbClr val="1A1A2E"/>
                </a:solidFill>
              </a:rPr>
              <a:t>weniger Vertragsverstösse</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200" b="1">
                <a:solidFill>
                  <a:srgbClr val="004B8D"/>
                </a:solidFill>
              </a:rPr>
              <a:t>Risikomanagement in der Lieferkette</a:t>
            </a:r>
          </a:p>
        </p:txBody>
      </p:sp>
      <p:sp>
        <p:nvSpPr>
          <p:cNvPr id="3" name="Content Placeholder 2"/>
          <p:cNvSpPr>
            <a:spLocks noGrp="1"/>
          </p:cNvSpPr>
          <p:nvPr>
            <p:ph idx="17" sz="quarter"/>
          </p:nvPr>
        </p:nvSpPr>
        <p:spPr/>
        <p:txBody>
          <a:bodyPr/>
          <a:lstStyle/>
          <a:p/>
        </p:txBody>
      </p:sp>
      <p:sp>
        <p:nvSpPr>
          <p:cNvPr id="4" name="Rectangle 3"/>
          <p:cNvSpPr/>
          <p:nvPr/>
        </p:nvSpPr>
        <p:spPr>
          <a:xfrm>
            <a:off x="288000" y="1188000"/>
            <a:ext cx="3732233" cy="234000"/>
          </a:xfrm>
          <a:prstGeom prst="rect">
            <a:avLst/>
          </a:prstGeom>
          <a:solidFill>
            <a:srgbClr val="C62828"/>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 Kritisch</a:t>
            </a:r>
          </a:p>
        </p:txBody>
      </p:sp>
      <p:sp>
        <p:nvSpPr>
          <p:cNvPr id="5" name="TextBox 4"/>
          <p:cNvSpPr txBox="1"/>
          <p:nvPr/>
        </p:nvSpPr>
        <p:spPr>
          <a:xfrm>
            <a:off x="288000" y="1458000"/>
            <a:ext cx="3732233" cy="1980000"/>
          </a:xfrm>
          <a:prstGeom prst="rect">
            <a:avLst/>
          </a:prstGeom>
          <a:noFill/>
        </p:spPr>
        <p:txBody>
          <a:bodyPr wrap="square">
            <a:spAutoFit/>
          </a:bodyPr>
          <a:lstStyle/>
          <a:p>
            <a:pPr algn="l">
              <a:spcBef>
                <a:spcPts val="300"/>
              </a:spcBef>
            </a:pPr>
            <a:r>
              <a:rPr sz="1050">
                <a:solidFill>
                  <a:srgbClr val="1A1A2E"/>
                </a:solidFill>
              </a:rPr>
              <a:t>▸ Lieferanteninsolvenz frühzeitig erkennen</a:t>
            </a:r>
          </a:p>
          <a:p>
            <a:pPr algn="l">
              <a:spcBef>
                <a:spcPts val="300"/>
              </a:spcBef>
            </a:pPr>
            <a:r>
              <a:rPr sz="1050">
                <a:solidFill>
                  <a:srgbClr val="1A1A2E"/>
                </a:solidFill>
              </a:rPr>
              <a:t>▸ Geopolitische Risiken monitoren</a:t>
            </a:r>
          </a:p>
          <a:p>
            <a:pPr algn="l">
              <a:spcBef>
                <a:spcPts val="300"/>
              </a:spcBef>
            </a:pPr>
            <a:r>
              <a:rPr sz="1050">
                <a:solidFill>
                  <a:srgbClr val="1A1A2E"/>
                </a:solidFill>
              </a:rPr>
              <a:t>▸ Single-Source-Abhängigkeiten identifizieren</a:t>
            </a:r>
          </a:p>
        </p:txBody>
      </p:sp>
      <p:sp>
        <p:nvSpPr>
          <p:cNvPr id="6" name="Rectangle 5"/>
          <p:cNvSpPr/>
          <p:nvPr/>
        </p:nvSpPr>
        <p:spPr>
          <a:xfrm>
            <a:off x="4164233" y="1188000"/>
            <a:ext cx="3732233" cy="234000"/>
          </a:xfrm>
          <a:prstGeom prst="rect">
            <a:avLst/>
          </a:prstGeom>
          <a:solidFill>
            <a:srgbClr val="E65C00"/>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 Mittel</a:t>
            </a:r>
          </a:p>
        </p:txBody>
      </p:sp>
      <p:sp>
        <p:nvSpPr>
          <p:cNvPr id="7" name="TextBox 6"/>
          <p:cNvSpPr txBox="1"/>
          <p:nvPr/>
        </p:nvSpPr>
        <p:spPr>
          <a:xfrm>
            <a:off x="4164233" y="1458000"/>
            <a:ext cx="3732233" cy="1980000"/>
          </a:xfrm>
          <a:prstGeom prst="rect">
            <a:avLst/>
          </a:prstGeom>
          <a:noFill/>
        </p:spPr>
        <p:txBody>
          <a:bodyPr wrap="square">
            <a:spAutoFit/>
          </a:bodyPr>
          <a:lstStyle/>
          <a:p>
            <a:pPr algn="l">
              <a:spcBef>
                <a:spcPts val="300"/>
              </a:spcBef>
            </a:pPr>
            <a:r>
              <a:rPr sz="1050">
                <a:solidFill>
                  <a:srgbClr val="1A1A2E"/>
                </a:solidFill>
              </a:rPr>
              <a:t>▸ Qualitätsprobleme bei Lieferanten erkennen</a:t>
            </a:r>
          </a:p>
          <a:p>
            <a:pPr algn="l">
              <a:spcBef>
                <a:spcPts val="300"/>
              </a:spcBef>
            </a:pPr>
            <a:r>
              <a:rPr sz="1050">
                <a:solidFill>
                  <a:srgbClr val="1A1A2E"/>
                </a:solidFill>
              </a:rPr>
              <a:t>▸ Kapazitätsengpässe vorhersagen</a:t>
            </a:r>
          </a:p>
          <a:p>
            <a:pPr algn="l">
              <a:spcBef>
                <a:spcPts val="300"/>
              </a:spcBef>
            </a:pPr>
            <a:r>
              <a:rPr sz="1050">
                <a:solidFill>
                  <a:srgbClr val="1A1A2E"/>
                </a:solidFill>
              </a:rPr>
              <a:t>▸ Preisschwankungen antizipieren</a:t>
            </a:r>
          </a:p>
        </p:txBody>
      </p:sp>
      <p:sp>
        <p:nvSpPr>
          <p:cNvPr id="8" name="Rectangle 7"/>
          <p:cNvSpPr/>
          <p:nvPr/>
        </p:nvSpPr>
        <p:spPr>
          <a:xfrm>
            <a:off x="8040466" y="1188000"/>
            <a:ext cx="3732233" cy="234000"/>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 Niedrig</a:t>
            </a:r>
          </a:p>
        </p:txBody>
      </p:sp>
      <p:sp>
        <p:nvSpPr>
          <p:cNvPr id="9" name="TextBox 8"/>
          <p:cNvSpPr txBox="1"/>
          <p:nvPr/>
        </p:nvSpPr>
        <p:spPr>
          <a:xfrm>
            <a:off x="8040466" y="1458000"/>
            <a:ext cx="3732233" cy="1980000"/>
          </a:xfrm>
          <a:prstGeom prst="rect">
            <a:avLst/>
          </a:prstGeom>
          <a:noFill/>
        </p:spPr>
        <p:txBody>
          <a:bodyPr wrap="square">
            <a:spAutoFit/>
          </a:bodyPr>
          <a:lstStyle/>
          <a:p>
            <a:pPr algn="l">
              <a:spcBef>
                <a:spcPts val="300"/>
              </a:spcBef>
            </a:pPr>
            <a:r>
              <a:rPr sz="1050">
                <a:solidFill>
                  <a:srgbClr val="1A1A2E"/>
                </a:solidFill>
              </a:rPr>
              <a:t>▸ Lieferzeitschwankungen überwachen</a:t>
            </a:r>
          </a:p>
          <a:p>
            <a:pPr algn="l">
              <a:spcBef>
                <a:spcPts val="300"/>
              </a:spcBef>
            </a:pPr>
            <a:r>
              <a:rPr sz="1050">
                <a:solidFill>
                  <a:srgbClr val="1A1A2E"/>
                </a:solidFill>
              </a:rPr>
              <a:t>▸ ESG-Risiken bei Lieferanten prüfen</a:t>
            </a:r>
          </a:p>
          <a:p>
            <a:pPr algn="l">
              <a:spcBef>
                <a:spcPts val="300"/>
              </a:spcBef>
            </a:pPr>
            <a:r>
              <a:rPr sz="1050">
                <a:solidFill>
                  <a:srgbClr val="1A1A2E"/>
                </a:solidFill>
              </a:rPr>
              <a:t>▸ Währungsrisiken im Blick behalten</a:t>
            </a:r>
          </a:p>
        </p:txBody>
      </p:sp>
      <p:sp>
        <p:nvSpPr>
          <p:cNvPr id="10" name="TextBox 9"/>
          <p:cNvSpPr txBox="1"/>
          <p:nvPr/>
        </p:nvSpPr>
        <p:spPr>
          <a:xfrm>
            <a:off x="288000" y="6031589"/>
            <a:ext cx="11628700" cy="324000"/>
          </a:xfrm>
          <a:prstGeom prst="rect">
            <a:avLst/>
          </a:prstGeom>
          <a:noFill/>
        </p:spPr>
        <p:txBody>
          <a:bodyPr wrap="square">
            <a:spAutoFit/>
          </a:bodyPr>
          <a:lstStyle/>
          <a:p>
            <a:pPr algn="l"/>
            <a:r>
              <a:rPr sz="1050" b="0">
                <a:solidFill>
                  <a:srgbClr val="004B8D"/>
                </a:solidFill>
              </a:rPr>
              <a:t>🛡️  KI analysiert kontinuierlich externe Datenquellen: Nachrichten, Finanzdaten, ESG-Reports, Wetterdaten, geopolitische Ereignisse</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200" b="1">
                <a:solidFill>
                  <a:srgbClr val="004B8D"/>
                </a:solidFill>
              </a:rPr>
              <a:t>Risikomanagement in der Lieferkette</a:t>
            </a:r>
          </a:p>
        </p:txBody>
      </p:sp>
      <p:sp>
        <p:nvSpPr>
          <p:cNvPr id="3" name="Content Placeholder 2"/>
          <p:cNvSpPr>
            <a:spLocks noGrp="1"/>
          </p:cNvSpPr>
          <p:nvPr>
            <p:ph idx="17" sz="quarter"/>
          </p:nvPr>
        </p:nvSpPr>
        <p:spPr/>
        <p:txBody>
          <a:bodyPr/>
          <a:lstStyle/>
          <a:p/>
        </p:txBody>
      </p:sp>
      <p:sp>
        <p:nvSpPr>
          <p:cNvPr id="4" name="Rectangle 3"/>
          <p:cNvSpPr/>
          <p:nvPr/>
        </p:nvSpPr>
        <p:spPr>
          <a:xfrm>
            <a:off x="288000" y="1188000"/>
            <a:ext cx="3732233" cy="234000"/>
          </a:xfrm>
          <a:prstGeom prst="rect">
            <a:avLst/>
          </a:prstGeom>
          <a:solidFill>
            <a:srgbClr val="C62828"/>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 Kritisch</a:t>
            </a:r>
          </a:p>
        </p:txBody>
      </p:sp>
      <p:sp>
        <p:nvSpPr>
          <p:cNvPr id="5" name="TextBox 4"/>
          <p:cNvSpPr txBox="1"/>
          <p:nvPr/>
        </p:nvSpPr>
        <p:spPr>
          <a:xfrm>
            <a:off x="288000" y="1458000"/>
            <a:ext cx="3732233" cy="1980000"/>
          </a:xfrm>
          <a:prstGeom prst="rect">
            <a:avLst/>
          </a:prstGeom>
          <a:noFill/>
        </p:spPr>
        <p:txBody>
          <a:bodyPr wrap="square">
            <a:spAutoFit/>
          </a:bodyPr>
          <a:lstStyle/>
          <a:p>
            <a:pPr algn="l">
              <a:spcBef>
                <a:spcPts val="300"/>
              </a:spcBef>
            </a:pPr>
            <a:r>
              <a:rPr sz="1050">
                <a:solidFill>
                  <a:srgbClr val="1A1A2E"/>
                </a:solidFill>
              </a:rPr>
              <a:t>▸ Lieferanteninsolvenz frühzeitig erkennen</a:t>
            </a:r>
          </a:p>
          <a:p>
            <a:pPr algn="l">
              <a:spcBef>
                <a:spcPts val="300"/>
              </a:spcBef>
            </a:pPr>
            <a:r>
              <a:rPr sz="1050">
                <a:solidFill>
                  <a:srgbClr val="1A1A2E"/>
                </a:solidFill>
              </a:rPr>
              <a:t>▸ Geopolitische Risiken monitoren</a:t>
            </a:r>
          </a:p>
          <a:p>
            <a:pPr algn="l">
              <a:spcBef>
                <a:spcPts val="300"/>
              </a:spcBef>
            </a:pPr>
            <a:r>
              <a:rPr sz="1050">
                <a:solidFill>
                  <a:srgbClr val="1A1A2E"/>
                </a:solidFill>
              </a:rPr>
              <a:t>▸ Single-Source-Abhängigkeiten identifizieren</a:t>
            </a:r>
          </a:p>
        </p:txBody>
      </p:sp>
      <p:sp>
        <p:nvSpPr>
          <p:cNvPr id="6" name="Rectangle 5"/>
          <p:cNvSpPr/>
          <p:nvPr/>
        </p:nvSpPr>
        <p:spPr>
          <a:xfrm>
            <a:off x="4164233" y="1188000"/>
            <a:ext cx="3732233" cy="234000"/>
          </a:xfrm>
          <a:prstGeom prst="rect">
            <a:avLst/>
          </a:prstGeom>
          <a:solidFill>
            <a:srgbClr val="E65C00"/>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 Mittel</a:t>
            </a:r>
          </a:p>
        </p:txBody>
      </p:sp>
      <p:sp>
        <p:nvSpPr>
          <p:cNvPr id="7" name="TextBox 6"/>
          <p:cNvSpPr txBox="1"/>
          <p:nvPr/>
        </p:nvSpPr>
        <p:spPr>
          <a:xfrm>
            <a:off x="4164233" y="1458000"/>
            <a:ext cx="3732233" cy="1980000"/>
          </a:xfrm>
          <a:prstGeom prst="rect">
            <a:avLst/>
          </a:prstGeom>
          <a:noFill/>
        </p:spPr>
        <p:txBody>
          <a:bodyPr wrap="square">
            <a:spAutoFit/>
          </a:bodyPr>
          <a:lstStyle/>
          <a:p>
            <a:pPr algn="l">
              <a:spcBef>
                <a:spcPts val="300"/>
              </a:spcBef>
            </a:pPr>
            <a:r>
              <a:rPr sz="1050">
                <a:solidFill>
                  <a:srgbClr val="1A1A2E"/>
                </a:solidFill>
              </a:rPr>
              <a:t>▸ Qualitätsprobleme bei Lieferanten erkennen</a:t>
            </a:r>
          </a:p>
          <a:p>
            <a:pPr algn="l">
              <a:spcBef>
                <a:spcPts val="300"/>
              </a:spcBef>
            </a:pPr>
            <a:r>
              <a:rPr sz="1050">
                <a:solidFill>
                  <a:srgbClr val="1A1A2E"/>
                </a:solidFill>
              </a:rPr>
              <a:t>▸ Kapazitätsengpässe vorhersagen</a:t>
            </a:r>
          </a:p>
          <a:p>
            <a:pPr algn="l">
              <a:spcBef>
                <a:spcPts val="300"/>
              </a:spcBef>
            </a:pPr>
            <a:r>
              <a:rPr sz="1050">
                <a:solidFill>
                  <a:srgbClr val="1A1A2E"/>
                </a:solidFill>
              </a:rPr>
              <a:t>▸ Preisschwankungen antizipieren</a:t>
            </a:r>
          </a:p>
        </p:txBody>
      </p:sp>
      <p:sp>
        <p:nvSpPr>
          <p:cNvPr id="8" name="Rectangle 7"/>
          <p:cNvSpPr/>
          <p:nvPr/>
        </p:nvSpPr>
        <p:spPr>
          <a:xfrm>
            <a:off x="8040466" y="1188000"/>
            <a:ext cx="3732233" cy="234000"/>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 Niedrig</a:t>
            </a:r>
          </a:p>
        </p:txBody>
      </p:sp>
      <p:sp>
        <p:nvSpPr>
          <p:cNvPr id="9" name="TextBox 8"/>
          <p:cNvSpPr txBox="1"/>
          <p:nvPr/>
        </p:nvSpPr>
        <p:spPr>
          <a:xfrm>
            <a:off x="8040466" y="1458000"/>
            <a:ext cx="3732233" cy="1980000"/>
          </a:xfrm>
          <a:prstGeom prst="rect">
            <a:avLst/>
          </a:prstGeom>
          <a:noFill/>
        </p:spPr>
        <p:txBody>
          <a:bodyPr wrap="square">
            <a:spAutoFit/>
          </a:bodyPr>
          <a:lstStyle/>
          <a:p>
            <a:pPr algn="l">
              <a:spcBef>
                <a:spcPts val="300"/>
              </a:spcBef>
            </a:pPr>
            <a:r>
              <a:rPr sz="1050">
                <a:solidFill>
                  <a:srgbClr val="1A1A2E"/>
                </a:solidFill>
              </a:rPr>
              <a:t>▸ Lieferzeitschwankungen überwachen</a:t>
            </a:r>
          </a:p>
          <a:p>
            <a:pPr algn="l">
              <a:spcBef>
                <a:spcPts val="300"/>
              </a:spcBef>
            </a:pPr>
            <a:r>
              <a:rPr sz="1050">
                <a:solidFill>
                  <a:srgbClr val="1A1A2E"/>
                </a:solidFill>
              </a:rPr>
              <a:t>▸ ESG-Risiken bei Lieferanten prüfen</a:t>
            </a:r>
          </a:p>
          <a:p>
            <a:pPr algn="l">
              <a:spcBef>
                <a:spcPts val="300"/>
              </a:spcBef>
            </a:pPr>
            <a:r>
              <a:rPr sz="1050">
                <a:solidFill>
                  <a:srgbClr val="1A1A2E"/>
                </a:solidFill>
              </a:rPr>
              <a:t>▸ Währungsrisiken im Blick behalten</a:t>
            </a:r>
          </a:p>
        </p:txBody>
      </p:sp>
      <p:sp>
        <p:nvSpPr>
          <p:cNvPr id="10" name="TextBox 9"/>
          <p:cNvSpPr txBox="1"/>
          <p:nvPr/>
        </p:nvSpPr>
        <p:spPr>
          <a:xfrm>
            <a:off x="288000" y="6031589"/>
            <a:ext cx="11628700" cy="324000"/>
          </a:xfrm>
          <a:prstGeom prst="rect">
            <a:avLst/>
          </a:prstGeom>
          <a:noFill/>
        </p:spPr>
        <p:txBody>
          <a:bodyPr wrap="square">
            <a:spAutoFit/>
          </a:bodyPr>
          <a:lstStyle/>
          <a:p>
            <a:pPr algn="l"/>
            <a:r>
              <a:rPr sz="1050" b="0">
                <a:solidFill>
                  <a:srgbClr val="004B8D"/>
                </a:solidFill>
              </a:rPr>
              <a:t>🛡️  KI analysiert kontinuierlich externe Datenquellen: Nachrichten, Finanzdaten, ESG-Reports, Wetterdaten, geopolitische Ereignisse</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200" b="1">
                <a:solidFill>
                  <a:srgbClr val="004B8D"/>
                </a:solidFill>
              </a:rPr>
              <a:t>KI-Tools &amp; Technologien im Überblick</a:t>
            </a:r>
          </a:p>
        </p:txBody>
      </p:sp>
      <p:sp>
        <p:nvSpPr>
          <p:cNvPr id="3" name="Content Placeholder 2"/>
          <p:cNvSpPr>
            <a:spLocks noGrp="1"/>
          </p:cNvSpPr>
          <p:nvPr>
            <p:ph idx="17" sz="quarter"/>
          </p:nvPr>
        </p:nvSpPr>
        <p:spPr/>
        <p:txBody>
          <a:bodyPr/>
          <a:lstStyle/>
          <a:p/>
        </p:txBody>
      </p:sp>
      <p:sp>
        <p:nvSpPr>
          <p:cNvPr id="4" name="Rectangle 3"/>
          <p:cNvSpPr/>
          <p:nvPr/>
        </p:nvSpPr>
        <p:spPr>
          <a:xfrm>
            <a:off x="288000" y="1188000"/>
            <a:ext cx="5634350" cy="23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 Machine Learning</a:t>
            </a:r>
          </a:p>
        </p:txBody>
      </p:sp>
      <p:sp>
        <p:nvSpPr>
          <p:cNvPr id="5" name="TextBox 4"/>
          <p:cNvSpPr txBox="1"/>
          <p:nvPr/>
        </p:nvSpPr>
        <p:spPr>
          <a:xfrm>
            <a:off x="288000" y="1439999"/>
            <a:ext cx="5634350" cy="1116001"/>
          </a:xfrm>
          <a:prstGeom prst="rect">
            <a:avLst/>
          </a:prstGeom>
          <a:noFill/>
        </p:spPr>
        <p:txBody>
          <a:bodyPr wrap="square">
            <a:spAutoFit/>
          </a:bodyPr>
          <a:lstStyle/>
          <a:p>
            <a:pPr algn="l">
              <a:spcBef>
                <a:spcPts val="300"/>
              </a:spcBef>
            </a:pPr>
            <a:r>
              <a:rPr sz="1050">
                <a:solidFill>
                  <a:srgbClr val="1A1A2E"/>
                </a:solidFill>
              </a:rPr>
              <a:t>▸ Spend-Klassifikation und -Clustering</a:t>
            </a:r>
          </a:p>
          <a:p>
            <a:pPr algn="l">
              <a:spcBef>
                <a:spcPts val="300"/>
              </a:spcBef>
            </a:pPr>
            <a:r>
              <a:rPr sz="1050">
                <a:solidFill>
                  <a:srgbClr val="1A1A2E"/>
                </a:solidFill>
              </a:rPr>
              <a:t>▸ Preisvorhersagen und Demand Forecasting</a:t>
            </a:r>
          </a:p>
          <a:p>
            <a:pPr algn="l">
              <a:spcBef>
                <a:spcPts val="300"/>
              </a:spcBef>
            </a:pPr>
            <a:r>
              <a:rPr sz="1050">
                <a:solidFill>
                  <a:srgbClr val="1A1A2E"/>
                </a:solidFill>
              </a:rPr>
              <a:t>▸ Lieferantenbewertung und -Scoring</a:t>
            </a:r>
          </a:p>
        </p:txBody>
      </p:sp>
      <p:sp>
        <p:nvSpPr>
          <p:cNvPr id="6" name="Rectangle 5"/>
          <p:cNvSpPr/>
          <p:nvPr/>
        </p:nvSpPr>
        <p:spPr>
          <a:xfrm>
            <a:off x="6066350" y="1188000"/>
            <a:ext cx="5634350" cy="23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 NLP / Sprachmodelle</a:t>
            </a:r>
          </a:p>
        </p:txBody>
      </p:sp>
      <p:sp>
        <p:nvSpPr>
          <p:cNvPr id="7" name="TextBox 6"/>
          <p:cNvSpPr txBox="1"/>
          <p:nvPr/>
        </p:nvSpPr>
        <p:spPr>
          <a:xfrm>
            <a:off x="6066350" y="1439999"/>
            <a:ext cx="5634350" cy="1116001"/>
          </a:xfrm>
          <a:prstGeom prst="rect">
            <a:avLst/>
          </a:prstGeom>
          <a:noFill/>
        </p:spPr>
        <p:txBody>
          <a:bodyPr wrap="square">
            <a:spAutoFit/>
          </a:bodyPr>
          <a:lstStyle/>
          <a:p>
            <a:pPr algn="l">
              <a:spcBef>
                <a:spcPts val="300"/>
              </a:spcBef>
            </a:pPr>
            <a:r>
              <a:rPr sz="1050">
                <a:solidFill>
                  <a:srgbClr val="1A1A2E"/>
                </a:solidFill>
              </a:rPr>
              <a:t>▸ Vertragsanalyse und -zusammenfassung</a:t>
            </a:r>
          </a:p>
          <a:p>
            <a:pPr algn="l">
              <a:spcBef>
                <a:spcPts val="300"/>
              </a:spcBef>
            </a:pPr>
            <a:r>
              <a:rPr sz="1050">
                <a:solidFill>
                  <a:srgbClr val="1A1A2E"/>
                </a:solidFill>
              </a:rPr>
              <a:t>▸ Lieferanten-Kommunikation automatisieren</a:t>
            </a:r>
          </a:p>
          <a:p>
            <a:pPr algn="l">
              <a:spcBef>
                <a:spcPts val="300"/>
              </a:spcBef>
            </a:pPr>
            <a:r>
              <a:rPr sz="1050">
                <a:solidFill>
                  <a:srgbClr val="1A1A2E"/>
                </a:solidFill>
              </a:rPr>
              <a:t>▸ Rechnungsverarbeitung und -prüfung</a:t>
            </a:r>
          </a:p>
        </p:txBody>
      </p:sp>
      <p:sp>
        <p:nvSpPr>
          <p:cNvPr id="8" name="Rectangle 7"/>
          <p:cNvSpPr/>
          <p:nvPr/>
        </p:nvSpPr>
        <p:spPr>
          <a:xfrm>
            <a:off x="288000" y="2700000"/>
            <a:ext cx="5634350" cy="23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 Process Mining</a:t>
            </a:r>
          </a:p>
        </p:txBody>
      </p:sp>
      <p:sp>
        <p:nvSpPr>
          <p:cNvPr id="9" name="TextBox 8"/>
          <p:cNvSpPr txBox="1"/>
          <p:nvPr/>
        </p:nvSpPr>
        <p:spPr>
          <a:xfrm>
            <a:off x="288000" y="2951999"/>
            <a:ext cx="5634350" cy="1116001"/>
          </a:xfrm>
          <a:prstGeom prst="rect">
            <a:avLst/>
          </a:prstGeom>
          <a:noFill/>
        </p:spPr>
        <p:txBody>
          <a:bodyPr wrap="square">
            <a:spAutoFit/>
          </a:bodyPr>
          <a:lstStyle/>
          <a:p>
            <a:pPr algn="l">
              <a:spcBef>
                <a:spcPts val="300"/>
              </a:spcBef>
            </a:pPr>
            <a:r>
              <a:rPr sz="1050">
                <a:solidFill>
                  <a:srgbClr val="1A1A2E"/>
                </a:solidFill>
              </a:rPr>
              <a:t>▸ Einkaufsprozesse visualisieren und optimieren</a:t>
            </a:r>
          </a:p>
          <a:p>
            <a:pPr algn="l">
              <a:spcBef>
                <a:spcPts val="300"/>
              </a:spcBef>
            </a:pPr>
            <a:r>
              <a:rPr sz="1050">
                <a:solidFill>
                  <a:srgbClr val="1A1A2E"/>
                </a:solidFill>
              </a:rPr>
              <a:t>▸ Engpässe und Ineffizienzen erkennen</a:t>
            </a:r>
          </a:p>
          <a:p>
            <a:pPr algn="l">
              <a:spcBef>
                <a:spcPts val="300"/>
              </a:spcBef>
            </a:pPr>
            <a:r>
              <a:rPr sz="1050">
                <a:solidFill>
                  <a:srgbClr val="1A1A2E"/>
                </a:solidFill>
              </a:rPr>
              <a:t>▸ Compliance-Verstösse identifizieren</a:t>
            </a:r>
          </a:p>
        </p:txBody>
      </p:sp>
      <p:sp>
        <p:nvSpPr>
          <p:cNvPr id="10" name="Rectangle 9"/>
          <p:cNvSpPr/>
          <p:nvPr/>
        </p:nvSpPr>
        <p:spPr>
          <a:xfrm>
            <a:off x="6066350" y="2700000"/>
            <a:ext cx="5634350" cy="23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 Integration &amp; APIs</a:t>
            </a:r>
          </a:p>
        </p:txBody>
      </p:sp>
      <p:sp>
        <p:nvSpPr>
          <p:cNvPr id="11" name="TextBox 10"/>
          <p:cNvSpPr txBox="1"/>
          <p:nvPr/>
        </p:nvSpPr>
        <p:spPr>
          <a:xfrm>
            <a:off x="6066350" y="2951999"/>
            <a:ext cx="5634350" cy="1116001"/>
          </a:xfrm>
          <a:prstGeom prst="rect">
            <a:avLst/>
          </a:prstGeom>
          <a:noFill/>
        </p:spPr>
        <p:txBody>
          <a:bodyPr wrap="square">
            <a:spAutoFit/>
          </a:bodyPr>
          <a:lstStyle/>
          <a:p>
            <a:pPr algn="l">
              <a:spcBef>
                <a:spcPts val="300"/>
              </a:spcBef>
            </a:pPr>
            <a:r>
              <a:rPr sz="1050">
                <a:solidFill>
                  <a:srgbClr val="1A1A2E"/>
                </a:solidFill>
              </a:rPr>
              <a:t>▸ ERP-Integration (SAP, Oracle, etc.)</a:t>
            </a:r>
          </a:p>
          <a:p>
            <a:pPr algn="l">
              <a:spcBef>
                <a:spcPts val="300"/>
              </a:spcBef>
            </a:pPr>
            <a:r>
              <a:rPr sz="1050">
                <a:solidFill>
                  <a:srgbClr val="1A1A2E"/>
                </a:solidFill>
              </a:rPr>
              <a:t>▸ Marktdaten-Feeds in Echtzeit</a:t>
            </a:r>
          </a:p>
          <a:p>
            <a:pPr algn="l">
              <a:spcBef>
                <a:spcPts val="300"/>
              </a:spcBef>
            </a:pPr>
            <a:r>
              <a:rPr sz="1050">
                <a:solidFill>
                  <a:srgbClr val="1A1A2E"/>
                </a:solidFill>
              </a:rPr>
              <a:t>▸ Lieferantenportale und Plattformen</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lgn="l"/>
            <a:r>
              <a:rPr sz="2200" b="1">
                <a:solidFill>
                  <a:srgbClr val="004B8D"/>
                </a:solidFill>
              </a:rPr>
              <a:t>KI-Tools &amp; Technologien im Überblick</a:t>
            </a:r>
          </a:p>
        </p:txBody>
      </p:sp>
      <p:sp>
        <p:nvSpPr>
          <p:cNvPr id="3" name="Content Placeholder 2"/>
          <p:cNvSpPr>
            <a:spLocks noGrp="1"/>
          </p:cNvSpPr>
          <p:nvPr>
            <p:ph idx="17" sz="quarter"/>
          </p:nvPr>
        </p:nvSpPr>
        <p:spPr/>
        <p:txBody>
          <a:bodyPr/>
          <a:lstStyle/>
          <a:p/>
        </p:txBody>
      </p:sp>
      <p:sp>
        <p:nvSpPr>
          <p:cNvPr id="4" name="Rectangle 3"/>
          <p:cNvSpPr/>
          <p:nvPr/>
        </p:nvSpPr>
        <p:spPr>
          <a:xfrm>
            <a:off x="288000" y="1188000"/>
            <a:ext cx="5634350" cy="23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 Machine Learning</a:t>
            </a:r>
          </a:p>
        </p:txBody>
      </p:sp>
      <p:sp>
        <p:nvSpPr>
          <p:cNvPr id="5" name="TextBox 4"/>
          <p:cNvSpPr txBox="1"/>
          <p:nvPr/>
        </p:nvSpPr>
        <p:spPr>
          <a:xfrm>
            <a:off x="288000" y="1439999"/>
            <a:ext cx="5634350" cy="1116001"/>
          </a:xfrm>
          <a:prstGeom prst="rect">
            <a:avLst/>
          </a:prstGeom>
          <a:noFill/>
        </p:spPr>
        <p:txBody>
          <a:bodyPr wrap="square">
            <a:spAutoFit/>
          </a:bodyPr>
          <a:lstStyle/>
          <a:p>
            <a:pPr algn="l">
              <a:spcBef>
                <a:spcPts val="300"/>
              </a:spcBef>
            </a:pPr>
            <a:r>
              <a:rPr sz="1050">
                <a:solidFill>
                  <a:srgbClr val="1A1A2E"/>
                </a:solidFill>
              </a:rPr>
              <a:t>▸ Spend-Klassifikation und -Clustering</a:t>
            </a:r>
          </a:p>
          <a:p>
            <a:pPr algn="l">
              <a:spcBef>
                <a:spcPts val="300"/>
              </a:spcBef>
            </a:pPr>
            <a:r>
              <a:rPr sz="1050">
                <a:solidFill>
                  <a:srgbClr val="1A1A2E"/>
                </a:solidFill>
              </a:rPr>
              <a:t>▸ Preisvorhersagen und Demand Forecasting</a:t>
            </a:r>
          </a:p>
          <a:p>
            <a:pPr algn="l">
              <a:spcBef>
                <a:spcPts val="300"/>
              </a:spcBef>
            </a:pPr>
            <a:r>
              <a:rPr sz="1050">
                <a:solidFill>
                  <a:srgbClr val="1A1A2E"/>
                </a:solidFill>
              </a:rPr>
              <a:t>▸ Lieferantenbewertung und -Scoring</a:t>
            </a:r>
          </a:p>
        </p:txBody>
      </p:sp>
      <p:sp>
        <p:nvSpPr>
          <p:cNvPr id="6" name="Rectangle 5"/>
          <p:cNvSpPr/>
          <p:nvPr/>
        </p:nvSpPr>
        <p:spPr>
          <a:xfrm>
            <a:off x="6066350" y="1188000"/>
            <a:ext cx="5634350" cy="23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 NLP / Sprachmodelle</a:t>
            </a:r>
          </a:p>
        </p:txBody>
      </p:sp>
      <p:sp>
        <p:nvSpPr>
          <p:cNvPr id="7" name="TextBox 6"/>
          <p:cNvSpPr txBox="1"/>
          <p:nvPr/>
        </p:nvSpPr>
        <p:spPr>
          <a:xfrm>
            <a:off x="6066350" y="1439999"/>
            <a:ext cx="5634350" cy="1116001"/>
          </a:xfrm>
          <a:prstGeom prst="rect">
            <a:avLst/>
          </a:prstGeom>
          <a:noFill/>
        </p:spPr>
        <p:txBody>
          <a:bodyPr wrap="square">
            <a:spAutoFit/>
          </a:bodyPr>
          <a:lstStyle/>
          <a:p>
            <a:pPr algn="l">
              <a:spcBef>
                <a:spcPts val="300"/>
              </a:spcBef>
            </a:pPr>
            <a:r>
              <a:rPr sz="1050">
                <a:solidFill>
                  <a:srgbClr val="1A1A2E"/>
                </a:solidFill>
              </a:rPr>
              <a:t>▸ Vertragsanalyse und -zusammenfassung</a:t>
            </a:r>
          </a:p>
          <a:p>
            <a:pPr algn="l">
              <a:spcBef>
                <a:spcPts val="300"/>
              </a:spcBef>
            </a:pPr>
            <a:r>
              <a:rPr sz="1050">
                <a:solidFill>
                  <a:srgbClr val="1A1A2E"/>
                </a:solidFill>
              </a:rPr>
              <a:t>▸ Lieferanten-Kommunikation automatisieren</a:t>
            </a:r>
          </a:p>
          <a:p>
            <a:pPr algn="l">
              <a:spcBef>
                <a:spcPts val="300"/>
              </a:spcBef>
            </a:pPr>
            <a:r>
              <a:rPr sz="1050">
                <a:solidFill>
                  <a:srgbClr val="1A1A2E"/>
                </a:solidFill>
              </a:rPr>
              <a:t>▸ Rechnungsverarbeitung und -prüfung</a:t>
            </a:r>
          </a:p>
        </p:txBody>
      </p:sp>
      <p:sp>
        <p:nvSpPr>
          <p:cNvPr id="8" name="Rectangle 7"/>
          <p:cNvSpPr/>
          <p:nvPr/>
        </p:nvSpPr>
        <p:spPr>
          <a:xfrm>
            <a:off x="288000" y="2700000"/>
            <a:ext cx="5634350" cy="23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 Process Mining</a:t>
            </a:r>
          </a:p>
        </p:txBody>
      </p:sp>
      <p:sp>
        <p:nvSpPr>
          <p:cNvPr id="9" name="TextBox 8"/>
          <p:cNvSpPr txBox="1"/>
          <p:nvPr/>
        </p:nvSpPr>
        <p:spPr>
          <a:xfrm>
            <a:off x="288000" y="2951999"/>
            <a:ext cx="5634350" cy="1116001"/>
          </a:xfrm>
          <a:prstGeom prst="rect">
            <a:avLst/>
          </a:prstGeom>
          <a:noFill/>
        </p:spPr>
        <p:txBody>
          <a:bodyPr wrap="square">
            <a:spAutoFit/>
          </a:bodyPr>
          <a:lstStyle/>
          <a:p>
            <a:pPr algn="l">
              <a:spcBef>
                <a:spcPts val="300"/>
              </a:spcBef>
            </a:pPr>
            <a:r>
              <a:rPr sz="1050">
                <a:solidFill>
                  <a:srgbClr val="1A1A2E"/>
                </a:solidFill>
              </a:rPr>
              <a:t>▸ Einkaufsprozesse visualisieren und optimieren</a:t>
            </a:r>
          </a:p>
          <a:p>
            <a:pPr algn="l">
              <a:spcBef>
                <a:spcPts val="300"/>
              </a:spcBef>
            </a:pPr>
            <a:r>
              <a:rPr sz="1050">
                <a:solidFill>
                  <a:srgbClr val="1A1A2E"/>
                </a:solidFill>
              </a:rPr>
              <a:t>▸ Engpässe und Ineffizienzen erkennen</a:t>
            </a:r>
          </a:p>
          <a:p>
            <a:pPr algn="l">
              <a:spcBef>
                <a:spcPts val="300"/>
              </a:spcBef>
            </a:pPr>
            <a:r>
              <a:rPr sz="1050">
                <a:solidFill>
                  <a:srgbClr val="1A1A2E"/>
                </a:solidFill>
              </a:rPr>
              <a:t>▸ Compliance-Verstösse identifizieren</a:t>
            </a:r>
          </a:p>
        </p:txBody>
      </p:sp>
      <p:sp>
        <p:nvSpPr>
          <p:cNvPr id="10" name="Rectangle 9"/>
          <p:cNvSpPr/>
          <p:nvPr/>
        </p:nvSpPr>
        <p:spPr>
          <a:xfrm>
            <a:off x="6066350" y="2700000"/>
            <a:ext cx="5634350" cy="234000"/>
          </a:xfrm>
          <a:prstGeom prst="rect">
            <a:avLst/>
          </a:prstGeom>
          <a:solidFill>
            <a:srgbClr val="004B8D"/>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r>
              <a:rPr sz="1100" b="1">
                <a:solidFill>
                  <a:srgbClr val="FFFFFF"/>
                </a:solidFill>
              </a:rPr>
              <a:t>🌐 Integration &amp; APIs</a:t>
            </a:r>
          </a:p>
        </p:txBody>
      </p:sp>
      <p:sp>
        <p:nvSpPr>
          <p:cNvPr id="11" name="TextBox 10"/>
          <p:cNvSpPr txBox="1"/>
          <p:nvPr/>
        </p:nvSpPr>
        <p:spPr>
          <a:xfrm>
            <a:off x="6066350" y="2951999"/>
            <a:ext cx="5634350" cy="1116001"/>
          </a:xfrm>
          <a:prstGeom prst="rect">
            <a:avLst/>
          </a:prstGeom>
          <a:noFill/>
        </p:spPr>
        <p:txBody>
          <a:bodyPr wrap="square">
            <a:spAutoFit/>
          </a:bodyPr>
          <a:lstStyle/>
          <a:p>
            <a:pPr algn="l">
              <a:spcBef>
                <a:spcPts val="300"/>
              </a:spcBef>
            </a:pPr>
            <a:r>
              <a:rPr sz="1050">
                <a:solidFill>
                  <a:srgbClr val="1A1A2E"/>
                </a:solidFill>
              </a:rPr>
              <a:t>▸ ERP-Integration (SAP, Oracle, etc.)</a:t>
            </a:r>
          </a:p>
          <a:p>
            <a:pPr algn="l">
              <a:spcBef>
                <a:spcPts val="300"/>
              </a:spcBef>
            </a:pPr>
            <a:r>
              <a:rPr sz="1050">
                <a:solidFill>
                  <a:srgbClr val="1A1A2E"/>
                </a:solidFill>
              </a:rPr>
              <a:t>▸ Marktdaten-Feeds in Echtzeit</a:t>
            </a:r>
          </a:p>
          <a:p>
            <a:pPr algn="l">
              <a:spcBef>
                <a:spcPts val="300"/>
              </a:spcBef>
            </a:pPr>
            <a:r>
              <a:rPr sz="1050">
                <a:solidFill>
                  <a:srgbClr val="1A1A2E"/>
                </a:solidFill>
              </a:rPr>
              <a:t>▸ Lieferantenportale und Plattformen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THUMBNAIL_REFRESH" val="1"/>
  <p:tag name="ARTICULATE_PROJECT_OPEN" val="0"/>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berit">
  <a:themeElements>
    <a:clrScheme name="Benutzerdefiniert 39">
      <a:dk1>
        <a:srgbClr val="575757"/>
      </a:dk1>
      <a:lt1>
        <a:sysClr val="window" lastClr="FFFFFF"/>
      </a:lt1>
      <a:dk2>
        <a:srgbClr val="004673"/>
      </a:dk2>
      <a:lt2>
        <a:srgbClr val="376EB4"/>
      </a:lt2>
      <a:accent1>
        <a:srgbClr val="376EB4"/>
      </a:accent1>
      <a:accent2>
        <a:srgbClr val="004673"/>
      </a:accent2>
      <a:accent3>
        <a:srgbClr val="4BA5A0"/>
      </a:accent3>
      <a:accent4>
        <a:srgbClr val="466973"/>
      </a:accent4>
      <a:accent5>
        <a:srgbClr val="646468"/>
      </a:accent5>
      <a:accent6>
        <a:srgbClr val="B4A078"/>
      </a:accent6>
      <a:hlink>
        <a:srgbClr val="376EB4"/>
      </a:hlink>
      <a:folHlink>
        <a:srgbClr val="D9D9D9"/>
      </a:folHlink>
    </a:clrScheme>
    <a:fontScheme name="Font_geberi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noFill/>
        </a:ln>
      </a:spPr>
      <a:bodyPr lIns="36000" tIns="36000" rIns="36000" bIns="36000"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Bef>
            <a:spcPts val="600"/>
          </a:spcBef>
          <a:buClr>
            <a:schemeClr val="tx1"/>
          </a:buClr>
          <a:buSzPct val="100000"/>
          <a:defRPr sz="1400" dirty="0">
            <a:latin typeface="Arial"/>
          </a:defRPr>
        </a:defPPr>
      </a:lstStyle>
    </a:txDef>
  </a:objectDefaults>
  <a:extraClrSchemeLst/>
  <a:custClrLst>
    <a:custClr name="Geberit Blue">
      <a:srgbClr val="376EB4"/>
    </a:custClr>
    <a:custClr name="Emerald Green light">
      <a:srgbClr val="4BA5A0"/>
    </a:custClr>
    <a:custClr name="Wood light">
      <a:srgbClr val="B4A078"/>
    </a:custClr>
    <a:custClr name="Rock light">
      <a:srgbClr val="878590"/>
    </a:custClr>
    <a:custClr name="Sky light">
      <a:srgbClr val="96B4D2"/>
    </a:custClr>
    <a:custClr name="Ocean light">
      <a:srgbClr val="91B2BC"/>
    </a:custClr>
    <a:custClr name="Forrest light">
      <a:srgbClr val="7A916B"/>
    </a:custClr>
    <a:custClr name="Disruptive Orange light">
      <a:srgbClr val="F6E1C1"/>
    </a:custClr>
    <a:custClr name="Sunlight light">
      <a:srgbClr val="F7EEDC"/>
    </a:custClr>
    <a:custClr name=" ">
      <a:srgbClr val="FFFFFF"/>
    </a:custClr>
    <a:custClr name="Geberit Blue light">
      <a:srgbClr val="B4CDF0"/>
    </a:custClr>
    <a:custClr name="Emerald Green regular">
      <a:srgbClr val="4BA5A0"/>
    </a:custClr>
    <a:custClr name="Wood regular">
      <a:srgbClr val="87765A"/>
    </a:custClr>
    <a:custClr name="Rock regular">
      <a:srgbClr val="646468"/>
    </a:custClr>
    <a:custClr name="Sky regular">
      <a:srgbClr val="356468"/>
    </a:custClr>
    <a:custClr name="Ocean regular">
      <a:srgbClr val="55828C"/>
    </a:custClr>
    <a:custClr name="Forrest regular">
      <a:srgbClr val="5A6C50"/>
    </a:custClr>
    <a:custClr name="Disruptive Orange regular">
      <a:srgbClr val="EEC88E"/>
    </a:custClr>
    <a:custClr name="Sunlight regular">
      <a:srgbClr val="F3E6C3"/>
    </a:custClr>
    <a:custClr name=" ">
      <a:srgbClr val="FFFFFF"/>
    </a:custClr>
    <a:custClr name="Geberit Blue regular">
      <a:srgbClr val="0A5A96"/>
    </a:custClr>
    <a:custClr name="Emerald Green dark">
      <a:srgbClr val="377B78"/>
    </a:custClr>
    <a:custClr name="Wood dark">
      <a:srgbClr val="5A503C"/>
    </a:custClr>
    <a:custClr name="Rock dark">
      <a:srgbClr val="4E4E50"/>
    </a:custClr>
    <a:custClr name="Sky dark">
      <a:srgbClr val="23465A"/>
    </a:custClr>
    <a:custClr name="Ocean dark">
      <a:srgbClr val="466973"/>
    </a:custClr>
    <a:custClr name="Forrest dark">
      <a:srgbClr val="41503A"/>
    </a:custClr>
    <a:custClr name="Disruptive Orange dark">
      <a:srgbClr val="FF9B3C"/>
    </a:custClr>
    <a:custClr name="Sunlight dark">
      <a:srgbClr val="EEDAA0"/>
    </a:custClr>
    <a:custClr name=" ">
      <a:srgbClr val="FFFFFF"/>
    </a:custClr>
    <a:custClr name="Geberit Blue dark">
      <a:srgbClr val="004673"/>
    </a:custClr>
  </a:custClrLst>
  <a:extLst>
    <a:ext uri="{05A4C25C-085E-4340-85A3-A5531E510DB2}">
      <thm15:themeFamily xmlns:thm15="http://schemas.microsoft.com/office/thememl/2012/main" name="GEBE_Master-EN" id="{5033D7C7-97CD-4C86-8AF7-6A137B019A8E}" vid="{6F56EA8A-0D8F-48D5-B9E0-A5709F0879E7}"/>
    </a:ext>
  </a:extLst>
</a:theme>
</file>

<file path=ppt/theme/theme2.xml><?xml version="1.0" encoding="utf-8"?>
<a:theme xmlns:a="http://schemas.openxmlformats.org/drawingml/2006/main" name="Larissa">
  <a:themeElements>
    <a:clrScheme name="Colour_geberit">
      <a:dk1>
        <a:srgbClr val="575757"/>
      </a:dk1>
      <a:lt1>
        <a:sysClr val="window" lastClr="FFFFFF"/>
      </a:lt1>
      <a:dk2>
        <a:srgbClr val="004673"/>
      </a:dk2>
      <a:lt2>
        <a:srgbClr val="376EB4"/>
      </a:lt2>
      <a:accent1>
        <a:srgbClr val="FF9B3C"/>
      </a:accent1>
      <a:accent2>
        <a:srgbClr val="3D3D3D"/>
      </a:accent2>
      <a:accent3>
        <a:srgbClr val="575757"/>
      </a:accent3>
      <a:accent4>
        <a:srgbClr val="868686"/>
      </a:accent4>
      <a:accent5>
        <a:srgbClr val="D9D9D9"/>
      </a:accent5>
      <a:accent6>
        <a:srgbClr val="F0F0F0"/>
      </a:accent6>
      <a:hlink>
        <a:srgbClr val="376EB4"/>
      </a:hlink>
      <a:folHlink>
        <a:srgbClr val="376EB4"/>
      </a:folHlink>
    </a:clrScheme>
    <a:fontScheme name="Font_geberi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Colour_geberit">
      <a:dk1>
        <a:srgbClr val="575757"/>
      </a:dk1>
      <a:lt1>
        <a:sysClr val="window" lastClr="FFFFFF"/>
      </a:lt1>
      <a:dk2>
        <a:srgbClr val="004673"/>
      </a:dk2>
      <a:lt2>
        <a:srgbClr val="376EB4"/>
      </a:lt2>
      <a:accent1>
        <a:srgbClr val="FF9B3C"/>
      </a:accent1>
      <a:accent2>
        <a:srgbClr val="3D3D3D"/>
      </a:accent2>
      <a:accent3>
        <a:srgbClr val="575757"/>
      </a:accent3>
      <a:accent4>
        <a:srgbClr val="868686"/>
      </a:accent4>
      <a:accent5>
        <a:srgbClr val="D9D9D9"/>
      </a:accent5>
      <a:accent6>
        <a:srgbClr val="F0F0F0"/>
      </a:accent6>
      <a:hlink>
        <a:srgbClr val="376EB4"/>
      </a:hlink>
      <a:folHlink>
        <a:srgbClr val="376EB4"/>
      </a:folHlink>
    </a:clrScheme>
    <a:fontScheme name="Font_geberi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ab588e6-d1f6-4840-8211-d8b7e990b29d">
      <UserInfo>
        <DisplayName>ricarda.lang@gmail.com</DisplayName>
        <AccountId>40621</AccountId>
        <AccountType/>
      </UserInfo>
    </SharedWithUsers>
    <lcf76f155ced4ddcb4097134ff3c332f xmlns="08baa4e1-5992-4a11-a5d4-82910263a2f1">
      <Terms xmlns="http://schemas.microsoft.com/office/infopath/2007/PartnerControls"/>
    </lcf76f155ced4ddcb4097134ff3c332f>
    <TaxCatchAll xmlns="6ab588e6-d1f6-4840-8211-d8b7e990b29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43A166C5DA46545818A6DF700055B53" ma:contentTypeVersion="13" ma:contentTypeDescription="Ein neues Dokument erstellen." ma:contentTypeScope="" ma:versionID="f253a6e187a144588891875a5de691f7">
  <xsd:schema xmlns:xsd="http://www.w3.org/2001/XMLSchema" xmlns:xs="http://www.w3.org/2001/XMLSchema" xmlns:p="http://schemas.microsoft.com/office/2006/metadata/properties" xmlns:ns2="08baa4e1-5992-4a11-a5d4-82910263a2f1" xmlns:ns3="6ab588e6-d1f6-4840-8211-d8b7e990b29d" targetNamespace="http://schemas.microsoft.com/office/2006/metadata/properties" ma:root="true" ma:fieldsID="6faadf24f0900642501fb16906a1f395" ns2:_="" ns3:_="">
    <xsd:import namespace="08baa4e1-5992-4a11-a5d4-82910263a2f1"/>
    <xsd:import namespace="6ab588e6-d1f6-4840-8211-d8b7e990b2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baa4e1-5992-4a11-a5d4-82910263a2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ec28aef2-8c6c-47fc-89e9-b48191b0681f"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b588e6-d1f6-4840-8211-d8b7e990b29d"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14" nillable="true" ma:displayName="Taxonomy Catch All Column" ma:hidden="true" ma:list="{c571c733-2270-4fb1-b5d1-66d2e27d7634}" ma:internalName="TaxCatchAll" ma:showField="CatchAllData" ma:web="6ab588e6-d1f6-4840-8211-d8b7e990b2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83F328-5C43-4683-8612-7659950F9A6C}">
  <ds:schemaRefs>
    <ds:schemaRef ds:uri="http://schemas.microsoft.com/sharepoint/v3/contenttype/forms"/>
  </ds:schemaRefs>
</ds:datastoreItem>
</file>

<file path=customXml/itemProps2.xml><?xml version="1.0" encoding="utf-8"?>
<ds:datastoreItem xmlns:ds="http://schemas.openxmlformats.org/officeDocument/2006/customXml" ds:itemID="{48B69EC1-CC85-495A-BD2E-5B98447F6AD6}">
  <ds:schemaRefs>
    <ds:schemaRef ds:uri="348c66f2-9c10-4f7c-8aee-4243b5d5f3d3"/>
    <ds:schemaRef ds:uri="939bfe09-4d04-4feb-a29b-710e1dda35c1"/>
    <ds:schemaRef ds:uri="http://schemas.microsoft.com/office/2006/metadata/properties"/>
    <ds:schemaRef ds:uri="http://schemas.microsoft.com/office/infopath/2007/PartnerControls"/>
    <ds:schemaRef ds:uri="6ab588e6-d1f6-4840-8211-d8b7e990b29d"/>
    <ds:schemaRef ds:uri="08baa4e1-5992-4a11-a5d4-82910263a2f1"/>
  </ds:schemaRefs>
</ds:datastoreItem>
</file>

<file path=customXml/itemProps3.xml><?xml version="1.0" encoding="utf-8"?>
<ds:datastoreItem xmlns:ds="http://schemas.openxmlformats.org/officeDocument/2006/customXml" ds:itemID="{4841AC7D-6A96-4269-99F6-06EC0F97C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baa4e1-5992-4a11-a5d4-82910263a2f1"/>
    <ds:schemaRef ds:uri="6ab588e6-d1f6-4840-8211-d8b7e990b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PPT_Master-EN</Template>
  <TotalTime>0</TotalTime>
  <Words>1125</Words>
  <Application>Microsoft Office PowerPoint</Application>
  <PresentationFormat>Custom</PresentationFormat>
  <Paragraphs>130</Paragraphs>
  <Slides>19</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3" baseType="lpstr">
      <vt:lpstr>Arial</vt:lpstr>
      <vt:lpstr>Symbol</vt:lpstr>
      <vt:lpstr>Geberit</vt:lpstr>
      <vt:lpstr>think-cell Folie</vt:lpstr>
      <vt:lpstr>Insert title here on up to  two lines</vt:lpstr>
      <vt:lpstr>Insert title here on up to  two lines</vt:lpstr>
      <vt:lpstr>Insert title</vt:lpstr>
      <vt:lpstr>Insert title</vt:lpstr>
      <vt:lpstr>Insert title</vt:lpstr>
      <vt:lpstr>PowerPoint Presentation</vt:lpstr>
      <vt:lpstr>Insert title</vt:lpstr>
      <vt:lpstr>Insert title</vt:lpstr>
      <vt:lpstr>Insert title</vt:lpstr>
      <vt:lpstr>Insert title</vt:lpstr>
      <vt:lpstr>Insert title</vt:lpstr>
      <vt:lpstr>Insert title</vt:lpstr>
      <vt:lpstr>Insert title</vt:lpstr>
      <vt:lpstr>Insert title</vt:lpstr>
      <vt:lpstr>Insert title</vt:lpstr>
      <vt:lpstr>OnePager / strategy Slide</vt:lpstr>
      <vt:lpstr>OnePager / strategy Slide</vt:lpstr>
      <vt:lpstr>OnePager / strategy Slide</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Carsten Maul</dc:creator>
  <cp:lastModifiedBy>Carsten Maul</cp:lastModifiedBy>
  <cp:revision>1</cp:revision>
  <dcterms:created xsi:type="dcterms:W3CDTF">2026-02-13T08:36:22Z</dcterms:created>
  <dcterms:modified xsi:type="dcterms:W3CDTF">2026-02-13T08:36:57Z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83d9081-ff0c-403e-9495-6ce7896734ce_Enabled">
    <vt:lpwstr>true</vt:lpwstr>
  </property>
  <property fmtid="{D5CDD505-2E9C-101B-9397-08002B2CF9AE}" pid="3" name="MediaServiceImageTags">
    <vt:lpwstr/>
  </property>
  <property fmtid="{D5CDD505-2E9C-101B-9397-08002B2CF9AE}" pid="4" name="ContentTypeId">
    <vt:lpwstr>0x010100C43A166C5DA46545818A6DF700055B53</vt:lpwstr>
  </property>
  <property fmtid="{D5CDD505-2E9C-101B-9397-08002B2CF9AE}" pid="5" name="MSIP_Label_583d9081-ff0c-403e-9495-6ce7896734ce_ContentBits">
    <vt:lpwstr>0</vt:lpwstr>
  </property>
  <property fmtid="{D5CDD505-2E9C-101B-9397-08002B2CF9AE}" pid="6" name="MSIP_Label_583d9081-ff0c-403e-9495-6ce7896734ce_SetDate">
    <vt:lpwstr>2022-03-08T14:27:45Z</vt:lpwstr>
  </property>
  <property fmtid="{D5CDD505-2E9C-101B-9397-08002B2CF9AE}" pid="7" name="MSIP_Label_583d9081-ff0c-403e-9495-6ce7896734ce_Name">
    <vt:lpwstr>583d9081-ff0c-403e-9495-6ce7896734ce</vt:lpwstr>
  </property>
  <property fmtid="{D5CDD505-2E9C-101B-9397-08002B2CF9AE}" pid="8" name="MSIP_Label_583d9081-ff0c-403e-9495-6ce7896734ce_SiteId">
    <vt:lpwstr>49c79685-7e11-437a-bb25-eba58fc041f5</vt:lpwstr>
  </property>
  <property fmtid="{D5CDD505-2E9C-101B-9397-08002B2CF9AE}" pid="9" name="MSIP_Label_583d9081-ff0c-403e-9495-6ce7896734ce_Method">
    <vt:lpwstr>Standard</vt:lpwstr>
  </property>
  <property fmtid="{D5CDD505-2E9C-101B-9397-08002B2CF9AE}" pid="10" name="MSIP_Label_583d9081-ff0c-403e-9495-6ce7896734ce_ActionId">
    <vt:lpwstr>1a4238b9-bfb6-4218-a6da-6b1a9f09c285</vt:lpwstr>
  </property>
  <property fmtid="{D5CDD505-2E9C-101B-9397-08002B2CF9AE}" pid="11" name="ArticulatePath">
    <vt:lpwstr>master_geberit</vt:lpwstr>
  </property>
  <property fmtid="{D5CDD505-2E9C-101B-9397-08002B2CF9AE}" pid="12" name="ArticulateGUID">
    <vt:lpwstr>A1239264-6C1B-4AC7-9DA3-65F3EBBC200F</vt:lpwstr>
  </property>
</Properties>
</file>